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9" r:id="rId11"/>
    <p:sldId id="265" r:id="rId12"/>
    <p:sldId id="270" r:id="rId13"/>
    <p:sldId id="271" r:id="rId14"/>
    <p:sldId id="268" r:id="rId15"/>
    <p:sldId id="273" r:id="rId16"/>
    <p:sldId id="274" r:id="rId17"/>
    <p:sldId id="277" r:id="rId18"/>
    <p:sldId id="275" r:id="rId19"/>
    <p:sldId id="280" r:id="rId20"/>
    <p:sldId id="281" r:id="rId21"/>
    <p:sldId id="276" r:id="rId22"/>
    <p:sldId id="279"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asila Bindhu Bhargavi" userId="04a38a0b-2fc6-4f4f-9c81-1d17cb73a1d8" providerId="ADAL" clId="{726403A6-0F3A-4ED7-BBCF-8E8AE9F1372A}"/>
    <pc:docChg chg="modSld">
      <pc:chgData name="Talasila Bindhu Bhargavi" userId="04a38a0b-2fc6-4f4f-9c81-1d17cb73a1d8" providerId="ADAL" clId="{726403A6-0F3A-4ED7-BBCF-8E8AE9F1372A}" dt="2023-03-01T17:30:17.644" v="1" actId="207"/>
      <pc:docMkLst>
        <pc:docMk/>
      </pc:docMkLst>
      <pc:sldChg chg="modSp mod">
        <pc:chgData name="Talasila Bindhu Bhargavi" userId="04a38a0b-2fc6-4f4f-9c81-1d17cb73a1d8" providerId="ADAL" clId="{726403A6-0F3A-4ED7-BBCF-8E8AE9F1372A}" dt="2023-03-01T17:30:01.211" v="0" actId="207"/>
        <pc:sldMkLst>
          <pc:docMk/>
          <pc:sldMk cId="3521050217" sldId="258"/>
        </pc:sldMkLst>
        <pc:spChg chg="mod">
          <ac:chgData name="Talasila Bindhu Bhargavi" userId="04a38a0b-2fc6-4f4f-9c81-1d17cb73a1d8" providerId="ADAL" clId="{726403A6-0F3A-4ED7-BBCF-8E8AE9F1372A}" dt="2023-03-01T17:30:01.211" v="0" actId="207"/>
          <ac:spMkLst>
            <pc:docMk/>
            <pc:sldMk cId="3521050217" sldId="258"/>
            <ac:spMk id="3" creationId="{ABDCC0E0-1AB5-DB0A-1766-744DEAAFD9F1}"/>
          </ac:spMkLst>
        </pc:spChg>
      </pc:sldChg>
      <pc:sldChg chg="modSp mod">
        <pc:chgData name="Talasila Bindhu Bhargavi" userId="04a38a0b-2fc6-4f4f-9c81-1d17cb73a1d8" providerId="ADAL" clId="{726403A6-0F3A-4ED7-BBCF-8E8AE9F1372A}" dt="2023-03-01T17:30:17.644" v="1" actId="207"/>
        <pc:sldMkLst>
          <pc:docMk/>
          <pc:sldMk cId="1097120362" sldId="259"/>
        </pc:sldMkLst>
        <pc:spChg chg="mod">
          <ac:chgData name="Talasila Bindhu Bhargavi" userId="04a38a0b-2fc6-4f4f-9c81-1d17cb73a1d8" providerId="ADAL" clId="{726403A6-0F3A-4ED7-BBCF-8E8AE9F1372A}" dt="2023-03-01T17:30:17.644" v="1" actId="207"/>
          <ac:spMkLst>
            <pc:docMk/>
            <pc:sldMk cId="1097120362" sldId="259"/>
            <ac:spMk id="3" creationId="{ABDCC0E0-1AB5-DB0A-1766-744DEAAFD9F1}"/>
          </ac:spMkLst>
        </pc:spChg>
      </pc:sldChg>
    </pc:docChg>
  </pc:docChgLst>
  <pc:docChgLst>
    <pc:chgData name="Talasila Bindhu Bhargavi" userId="04a38a0b-2fc6-4f4f-9c81-1d17cb73a1d8" providerId="ADAL" clId="{9A7600A9-B523-46EF-86DD-2DDAAF2DD046}"/>
    <pc:docChg chg="undo custSel addSld delSld modSld sldOrd">
      <pc:chgData name="Talasila Bindhu Bhargavi" userId="04a38a0b-2fc6-4f4f-9c81-1d17cb73a1d8" providerId="ADAL" clId="{9A7600A9-B523-46EF-86DD-2DDAAF2DD046}" dt="2023-02-27T06:34:21.841" v="380" actId="14100"/>
      <pc:docMkLst>
        <pc:docMk/>
      </pc:docMkLst>
      <pc:sldChg chg="addSp delSp modSp mod setBg setClrOvrMap delDesignElem">
        <pc:chgData name="Talasila Bindhu Bhargavi" userId="04a38a0b-2fc6-4f4f-9c81-1d17cb73a1d8" providerId="ADAL" clId="{9A7600A9-B523-46EF-86DD-2DDAAF2DD046}" dt="2023-02-27T06:34:21.841" v="380" actId="14100"/>
        <pc:sldMkLst>
          <pc:docMk/>
          <pc:sldMk cId="2433454786" sldId="256"/>
        </pc:sldMkLst>
        <pc:spChg chg="mod ord">
          <ac:chgData name="Talasila Bindhu Bhargavi" userId="04a38a0b-2fc6-4f4f-9c81-1d17cb73a1d8" providerId="ADAL" clId="{9A7600A9-B523-46EF-86DD-2DDAAF2DD046}" dt="2023-02-27T06:34:17.136" v="377" actId="26606"/>
          <ac:spMkLst>
            <pc:docMk/>
            <pc:sldMk cId="2433454786" sldId="256"/>
            <ac:spMk id="2" creationId="{60770AC1-A9BE-1F0C-1A45-BC29878AC253}"/>
          </ac:spMkLst>
        </pc:spChg>
        <pc:spChg chg="mod">
          <ac:chgData name="Talasila Bindhu Bhargavi" userId="04a38a0b-2fc6-4f4f-9c81-1d17cb73a1d8" providerId="ADAL" clId="{9A7600A9-B523-46EF-86DD-2DDAAF2DD046}" dt="2023-02-27T06:34:21.841" v="380" actId="14100"/>
          <ac:spMkLst>
            <pc:docMk/>
            <pc:sldMk cId="2433454786" sldId="256"/>
            <ac:spMk id="3" creationId="{3CC3081A-7514-56AB-E0C4-2E2D7BE720C1}"/>
          </ac:spMkLst>
        </pc:spChg>
        <pc:spChg chg="add del">
          <ac:chgData name="Talasila Bindhu Bhargavi" userId="04a38a0b-2fc6-4f4f-9c81-1d17cb73a1d8" providerId="ADAL" clId="{9A7600A9-B523-46EF-86DD-2DDAAF2DD046}" dt="2023-02-27T06:33:29.061" v="335" actId="26606"/>
          <ac:spMkLst>
            <pc:docMk/>
            <pc:sldMk cId="2433454786" sldId="256"/>
            <ac:spMk id="6" creationId="{A4FB2F3E-259B-4650-B258-F09745BAA841}"/>
          </ac:spMkLst>
        </pc:spChg>
        <pc:spChg chg="add del">
          <ac:chgData name="Talasila Bindhu Bhargavi" userId="04a38a0b-2fc6-4f4f-9c81-1d17cb73a1d8" providerId="ADAL" clId="{9A7600A9-B523-46EF-86DD-2DDAAF2DD046}" dt="2023-02-27T06:33:04.398" v="320" actId="26606"/>
          <ac:spMkLst>
            <pc:docMk/>
            <pc:sldMk cId="2433454786" sldId="256"/>
            <ac:spMk id="8" creationId="{88294908-8B00-4F58-BBBA-20F71A40AA9E}"/>
          </ac:spMkLst>
        </pc:spChg>
        <pc:spChg chg="add del">
          <ac:chgData name="Talasila Bindhu Bhargavi" userId="04a38a0b-2fc6-4f4f-9c81-1d17cb73a1d8" providerId="ADAL" clId="{9A7600A9-B523-46EF-86DD-2DDAAF2DD046}" dt="2023-02-27T06:32:58.189" v="314" actId="26606"/>
          <ac:spMkLst>
            <pc:docMk/>
            <pc:sldMk cId="2433454786" sldId="256"/>
            <ac:spMk id="9" creationId="{C1DD1A8A-57D5-4A81-AD04-532B043C5611}"/>
          </ac:spMkLst>
        </pc:spChg>
        <pc:spChg chg="add del">
          <ac:chgData name="Talasila Bindhu Bhargavi" userId="04a38a0b-2fc6-4f4f-9c81-1d17cb73a1d8" providerId="ADAL" clId="{9A7600A9-B523-46EF-86DD-2DDAAF2DD046}" dt="2023-02-27T06:33:04.398" v="320" actId="26606"/>
          <ac:spMkLst>
            <pc:docMk/>
            <pc:sldMk cId="2433454786" sldId="256"/>
            <ac:spMk id="10" creationId="{4364C879-1404-4203-8E9D-CC5DE0A621A2}"/>
          </ac:spMkLst>
        </pc:spChg>
        <pc:spChg chg="add del">
          <ac:chgData name="Talasila Bindhu Bhargavi" userId="04a38a0b-2fc6-4f4f-9c81-1d17cb73a1d8" providerId="ADAL" clId="{9A7600A9-B523-46EF-86DD-2DDAAF2DD046}" dt="2023-02-27T06:32:58.189" v="314" actId="26606"/>
          <ac:spMkLst>
            <pc:docMk/>
            <pc:sldMk cId="2433454786" sldId="256"/>
            <ac:spMk id="11" creationId="{007891EC-4501-44ED-A8C8-B11B6DB767AB}"/>
          </ac:spMkLst>
        </pc:spChg>
        <pc:spChg chg="add del">
          <ac:chgData name="Talasila Bindhu Bhargavi" userId="04a38a0b-2fc6-4f4f-9c81-1d17cb73a1d8" providerId="ADAL" clId="{9A7600A9-B523-46EF-86DD-2DDAAF2DD046}" dt="2023-02-27T06:33:04.398" v="320" actId="26606"/>
          <ac:spMkLst>
            <pc:docMk/>
            <pc:sldMk cId="2433454786" sldId="256"/>
            <ac:spMk id="12" creationId="{84617302-4B0D-4351-A6BB-6F0930D943AC}"/>
          </ac:spMkLst>
        </pc:spChg>
        <pc:spChg chg="add del">
          <ac:chgData name="Talasila Bindhu Bhargavi" userId="04a38a0b-2fc6-4f4f-9c81-1d17cb73a1d8" providerId="ADAL" clId="{9A7600A9-B523-46EF-86DD-2DDAAF2DD046}" dt="2023-02-27T06:32:59.488" v="316" actId="26606"/>
          <ac:spMkLst>
            <pc:docMk/>
            <pc:sldMk cId="2433454786" sldId="256"/>
            <ac:spMk id="13" creationId="{71B2258F-86CA-4D4D-8270-BC05FCDEBFB3}"/>
          </ac:spMkLst>
        </pc:spChg>
        <pc:spChg chg="add del">
          <ac:chgData name="Talasila Bindhu Bhargavi" userId="04a38a0b-2fc6-4f4f-9c81-1d17cb73a1d8" providerId="ADAL" clId="{9A7600A9-B523-46EF-86DD-2DDAAF2DD046}" dt="2023-02-27T06:33:01.513" v="318" actId="26606"/>
          <ac:spMkLst>
            <pc:docMk/>
            <pc:sldMk cId="2433454786" sldId="256"/>
            <ac:spMk id="16" creationId="{E49CC64F-7275-4E33-961B-0C5CDC439875}"/>
          </ac:spMkLst>
        </pc:spChg>
        <pc:spChg chg="add del">
          <ac:chgData name="Talasila Bindhu Bhargavi" userId="04a38a0b-2fc6-4f4f-9c81-1d17cb73a1d8" providerId="ADAL" clId="{9A7600A9-B523-46EF-86DD-2DDAAF2DD046}" dt="2023-02-27T06:33:04.398" v="320" actId="26606"/>
          <ac:spMkLst>
            <pc:docMk/>
            <pc:sldMk cId="2433454786" sldId="256"/>
            <ac:spMk id="18" creationId="{A3969E80-A77B-49FC-9122-D89AFD5EE118}"/>
          </ac:spMkLst>
        </pc:spChg>
        <pc:spChg chg="add del">
          <ac:chgData name="Talasila Bindhu Bhargavi" userId="04a38a0b-2fc6-4f4f-9c81-1d17cb73a1d8" providerId="ADAL" clId="{9A7600A9-B523-46EF-86DD-2DDAAF2DD046}" dt="2023-02-27T06:33:04.398" v="320" actId="26606"/>
          <ac:spMkLst>
            <pc:docMk/>
            <pc:sldMk cId="2433454786" sldId="256"/>
            <ac:spMk id="19" creationId="{DA2C7802-C2E0-4218-8F89-8DD7CCD2CD1C}"/>
          </ac:spMkLst>
        </pc:spChg>
        <pc:spChg chg="add del">
          <ac:chgData name="Talasila Bindhu Bhargavi" userId="04a38a0b-2fc6-4f4f-9c81-1d17cb73a1d8" providerId="ADAL" clId="{9A7600A9-B523-46EF-86DD-2DDAAF2DD046}" dt="2023-02-27T06:33:04.398" v="320" actId="26606"/>
          <ac:spMkLst>
            <pc:docMk/>
            <pc:sldMk cId="2433454786" sldId="256"/>
            <ac:spMk id="20" creationId="{1849CA57-76BD-4CF2-80BA-D7A46A01B7B1}"/>
          </ac:spMkLst>
        </pc:spChg>
        <pc:spChg chg="add del">
          <ac:chgData name="Talasila Bindhu Bhargavi" userId="04a38a0b-2fc6-4f4f-9c81-1d17cb73a1d8" providerId="ADAL" clId="{9A7600A9-B523-46EF-86DD-2DDAAF2DD046}" dt="2023-02-27T06:33:04.398" v="320" actId="26606"/>
          <ac:spMkLst>
            <pc:docMk/>
            <pc:sldMk cId="2433454786" sldId="256"/>
            <ac:spMk id="21" creationId="{A6D7111A-21E5-4EE9-8A78-10E5530F0116}"/>
          </ac:spMkLst>
        </pc:spChg>
        <pc:spChg chg="add del">
          <ac:chgData name="Talasila Bindhu Bhargavi" userId="04a38a0b-2fc6-4f4f-9c81-1d17cb73a1d8" providerId="ADAL" clId="{9A7600A9-B523-46EF-86DD-2DDAAF2DD046}" dt="2023-02-27T06:33:04.398" v="320" actId="26606"/>
          <ac:spMkLst>
            <pc:docMk/>
            <pc:sldMk cId="2433454786" sldId="256"/>
            <ac:spMk id="22" creationId="{35E9085E-E730-4768-83D4-6CB7E9897153}"/>
          </ac:spMkLst>
        </pc:spChg>
        <pc:spChg chg="add del">
          <ac:chgData name="Talasila Bindhu Bhargavi" userId="04a38a0b-2fc6-4f4f-9c81-1d17cb73a1d8" providerId="ADAL" clId="{9A7600A9-B523-46EF-86DD-2DDAAF2DD046}" dt="2023-02-27T06:33:04.398" v="320" actId="26606"/>
          <ac:spMkLst>
            <pc:docMk/>
            <pc:sldMk cId="2433454786" sldId="256"/>
            <ac:spMk id="24" creationId="{973272FE-A474-4CAE-8CA2-BCC8B476C3F4}"/>
          </ac:spMkLst>
        </pc:spChg>
        <pc:spChg chg="add del">
          <ac:chgData name="Talasila Bindhu Bhargavi" userId="04a38a0b-2fc6-4f4f-9c81-1d17cb73a1d8" providerId="ADAL" clId="{9A7600A9-B523-46EF-86DD-2DDAAF2DD046}" dt="2023-02-27T06:33:04.398" v="320" actId="26606"/>
          <ac:spMkLst>
            <pc:docMk/>
            <pc:sldMk cId="2433454786" sldId="256"/>
            <ac:spMk id="26" creationId="{E07981EA-05A6-437C-88D7-B377B92B031D}"/>
          </ac:spMkLst>
        </pc:spChg>
        <pc:spChg chg="add del">
          <ac:chgData name="Talasila Bindhu Bhargavi" userId="04a38a0b-2fc6-4f4f-9c81-1d17cb73a1d8" providerId="ADAL" clId="{9A7600A9-B523-46EF-86DD-2DDAAF2DD046}" dt="2023-02-27T06:33:04.398" v="320" actId="26606"/>
          <ac:spMkLst>
            <pc:docMk/>
            <pc:sldMk cId="2433454786" sldId="256"/>
            <ac:spMk id="28" creationId="{15E3C750-986E-4769-B1AE-49289FBEE757}"/>
          </ac:spMkLst>
        </pc:spChg>
        <pc:spChg chg="add del">
          <ac:chgData name="Talasila Bindhu Bhargavi" userId="04a38a0b-2fc6-4f4f-9c81-1d17cb73a1d8" providerId="ADAL" clId="{9A7600A9-B523-46EF-86DD-2DDAAF2DD046}" dt="2023-02-27T06:33:05.856" v="322" actId="26606"/>
          <ac:spMkLst>
            <pc:docMk/>
            <pc:sldMk cId="2433454786" sldId="256"/>
            <ac:spMk id="30" creationId="{A8DB9CD9-59B1-4D73-BC4C-98796A48EF9B}"/>
          </ac:spMkLst>
        </pc:spChg>
        <pc:spChg chg="add del">
          <ac:chgData name="Talasila Bindhu Bhargavi" userId="04a38a0b-2fc6-4f4f-9c81-1d17cb73a1d8" providerId="ADAL" clId="{9A7600A9-B523-46EF-86DD-2DDAAF2DD046}" dt="2023-02-27T06:33:05.856" v="322" actId="26606"/>
          <ac:spMkLst>
            <pc:docMk/>
            <pc:sldMk cId="2433454786" sldId="256"/>
            <ac:spMk id="31" creationId="{8874A6A9-41FF-4E33-AFA8-F9F81436A59E}"/>
          </ac:spMkLst>
        </pc:spChg>
        <pc:spChg chg="add del">
          <ac:chgData name="Talasila Bindhu Bhargavi" userId="04a38a0b-2fc6-4f4f-9c81-1d17cb73a1d8" providerId="ADAL" clId="{9A7600A9-B523-46EF-86DD-2DDAAF2DD046}" dt="2023-02-27T06:33:08.380" v="324" actId="26606"/>
          <ac:spMkLst>
            <pc:docMk/>
            <pc:sldMk cId="2433454786" sldId="256"/>
            <ac:spMk id="40" creationId="{5FB946D7-1CA4-446E-8795-007CACFDEB88}"/>
          </ac:spMkLst>
        </pc:spChg>
        <pc:spChg chg="add del">
          <ac:chgData name="Talasila Bindhu Bhargavi" userId="04a38a0b-2fc6-4f4f-9c81-1d17cb73a1d8" providerId="ADAL" clId="{9A7600A9-B523-46EF-86DD-2DDAAF2DD046}" dt="2023-02-27T06:33:08.380" v="324" actId="26606"/>
          <ac:spMkLst>
            <pc:docMk/>
            <pc:sldMk cId="2433454786" sldId="256"/>
            <ac:spMk id="41" creationId="{192416F2-BC84-4D7C-80C6-6296C10C3819}"/>
          </ac:spMkLst>
        </pc:spChg>
        <pc:spChg chg="add del">
          <ac:chgData name="Talasila Bindhu Bhargavi" userId="04a38a0b-2fc6-4f4f-9c81-1d17cb73a1d8" providerId="ADAL" clId="{9A7600A9-B523-46EF-86DD-2DDAAF2DD046}" dt="2023-02-27T06:34:17.136" v="377" actId="26606"/>
          <ac:spMkLst>
            <pc:docMk/>
            <pc:sldMk cId="2433454786" sldId="256"/>
            <ac:spMk id="44" creationId="{577D6B2E-37A3-429E-A37C-F30ED6487282}"/>
          </ac:spMkLst>
        </pc:spChg>
        <pc:spChg chg="add del">
          <ac:chgData name="Talasila Bindhu Bhargavi" userId="04a38a0b-2fc6-4f4f-9c81-1d17cb73a1d8" providerId="ADAL" clId="{9A7600A9-B523-46EF-86DD-2DDAAF2DD046}" dt="2023-02-27T06:34:17.136" v="377" actId="26606"/>
          <ac:spMkLst>
            <pc:docMk/>
            <pc:sldMk cId="2433454786" sldId="256"/>
            <ac:spMk id="45" creationId="{5CEAD642-85CF-4750-8432-7C80C901F001}"/>
          </ac:spMkLst>
        </pc:spChg>
        <pc:spChg chg="add del">
          <ac:chgData name="Talasila Bindhu Bhargavi" userId="04a38a0b-2fc6-4f4f-9c81-1d17cb73a1d8" providerId="ADAL" clId="{9A7600A9-B523-46EF-86DD-2DDAAF2DD046}" dt="2023-02-27T06:34:17.136" v="377" actId="26606"/>
          <ac:spMkLst>
            <pc:docMk/>
            <pc:sldMk cId="2433454786" sldId="256"/>
            <ac:spMk id="46" creationId="{FA33EEAE-15D5-4119-8C1E-89D943F911EF}"/>
          </ac:spMkLst>
        </pc:spChg>
        <pc:spChg chg="add del">
          <ac:chgData name="Talasila Bindhu Bhargavi" userId="04a38a0b-2fc6-4f4f-9c81-1d17cb73a1d8" providerId="ADAL" clId="{9A7600A9-B523-46EF-86DD-2DDAAF2DD046}" dt="2023-02-27T06:34:17.136" v="377" actId="26606"/>
          <ac:spMkLst>
            <pc:docMk/>
            <pc:sldMk cId="2433454786" sldId="256"/>
            <ac:spMk id="47" creationId="{730D8B3B-9B80-4025-B934-26DC7D7CD231}"/>
          </ac:spMkLst>
        </pc:spChg>
        <pc:spChg chg="add del">
          <ac:chgData name="Talasila Bindhu Bhargavi" userId="04a38a0b-2fc6-4f4f-9c81-1d17cb73a1d8" providerId="ADAL" clId="{9A7600A9-B523-46EF-86DD-2DDAAF2DD046}" dt="2023-02-27T06:34:17.136" v="377" actId="26606"/>
          <ac:spMkLst>
            <pc:docMk/>
            <pc:sldMk cId="2433454786" sldId="256"/>
            <ac:spMk id="48" creationId="{1064D5D5-227B-4F66-9AEA-46F570E793BD}"/>
          </ac:spMkLst>
        </pc:spChg>
        <pc:spChg chg="add del">
          <ac:chgData name="Talasila Bindhu Bhargavi" userId="04a38a0b-2fc6-4f4f-9c81-1d17cb73a1d8" providerId="ADAL" clId="{9A7600A9-B523-46EF-86DD-2DDAAF2DD046}" dt="2023-02-27T06:34:17.136" v="377" actId="26606"/>
          <ac:spMkLst>
            <pc:docMk/>
            <pc:sldMk cId="2433454786" sldId="256"/>
            <ac:spMk id="49" creationId="{646B67A4-D328-4747-A82B-65E84FA46368}"/>
          </ac:spMkLst>
        </pc:spChg>
        <pc:spChg chg="add del">
          <ac:chgData name="Talasila Bindhu Bhargavi" userId="04a38a0b-2fc6-4f4f-9c81-1d17cb73a1d8" providerId="ADAL" clId="{9A7600A9-B523-46EF-86DD-2DDAAF2DD046}" dt="2023-02-27T06:34:17.136" v="377" actId="26606"/>
          <ac:spMkLst>
            <pc:docMk/>
            <pc:sldMk cId="2433454786" sldId="256"/>
            <ac:spMk id="50" creationId="{B5A1B09C-1565-46F8-B70F-621C5EB48A09}"/>
          </ac:spMkLst>
        </pc:spChg>
        <pc:spChg chg="add del">
          <ac:chgData name="Talasila Bindhu Bhargavi" userId="04a38a0b-2fc6-4f4f-9c81-1d17cb73a1d8" providerId="ADAL" clId="{9A7600A9-B523-46EF-86DD-2DDAAF2DD046}" dt="2023-02-27T06:34:17.136" v="377" actId="26606"/>
          <ac:spMkLst>
            <pc:docMk/>
            <pc:sldMk cId="2433454786" sldId="256"/>
            <ac:spMk id="51" creationId="{8C516CC8-80AC-446C-A56E-9F54B7210402}"/>
          </ac:spMkLst>
        </pc:spChg>
        <pc:spChg chg="add del">
          <ac:chgData name="Talasila Bindhu Bhargavi" userId="04a38a0b-2fc6-4f4f-9c81-1d17cb73a1d8" providerId="ADAL" clId="{9A7600A9-B523-46EF-86DD-2DDAAF2DD046}" dt="2023-02-27T06:33:22.257" v="330" actId="26606"/>
          <ac:spMkLst>
            <pc:docMk/>
            <pc:sldMk cId="2433454786" sldId="256"/>
            <ac:spMk id="56" creationId="{6F5A5072-7B47-4D32-B52A-4EBBF590B8A5}"/>
          </ac:spMkLst>
        </pc:spChg>
        <pc:spChg chg="add del">
          <ac:chgData name="Talasila Bindhu Bhargavi" userId="04a38a0b-2fc6-4f4f-9c81-1d17cb73a1d8" providerId="ADAL" clId="{9A7600A9-B523-46EF-86DD-2DDAAF2DD046}" dt="2023-02-27T06:33:19.272" v="328" actId="26606"/>
          <ac:spMkLst>
            <pc:docMk/>
            <pc:sldMk cId="2433454786" sldId="256"/>
            <ac:spMk id="57" creationId="{526E0BFB-CDF1-4990-8C11-AC849311E0A8}"/>
          </ac:spMkLst>
        </pc:spChg>
        <pc:spChg chg="add del">
          <ac:chgData name="Talasila Bindhu Bhargavi" userId="04a38a0b-2fc6-4f4f-9c81-1d17cb73a1d8" providerId="ADAL" clId="{9A7600A9-B523-46EF-86DD-2DDAAF2DD046}" dt="2023-02-27T06:33:22.257" v="330" actId="26606"/>
          <ac:spMkLst>
            <pc:docMk/>
            <pc:sldMk cId="2433454786" sldId="256"/>
            <ac:spMk id="58" creationId="{9715DAF0-AE1B-46C9-8A6B-DB2AA05AB91D}"/>
          </ac:spMkLst>
        </pc:spChg>
        <pc:spChg chg="add del">
          <ac:chgData name="Talasila Bindhu Bhargavi" userId="04a38a0b-2fc6-4f4f-9c81-1d17cb73a1d8" providerId="ADAL" clId="{9A7600A9-B523-46EF-86DD-2DDAAF2DD046}" dt="2023-02-27T06:33:19.272" v="328" actId="26606"/>
          <ac:spMkLst>
            <pc:docMk/>
            <pc:sldMk cId="2433454786" sldId="256"/>
            <ac:spMk id="59" creationId="{6069A1F8-9BEB-4786-9694-FC48B2D75D21}"/>
          </ac:spMkLst>
        </pc:spChg>
        <pc:spChg chg="add del">
          <ac:chgData name="Talasila Bindhu Bhargavi" userId="04a38a0b-2fc6-4f4f-9c81-1d17cb73a1d8" providerId="ADAL" clId="{9A7600A9-B523-46EF-86DD-2DDAAF2DD046}" dt="2023-02-27T06:33:22.257" v="330" actId="26606"/>
          <ac:spMkLst>
            <pc:docMk/>
            <pc:sldMk cId="2433454786" sldId="256"/>
            <ac:spMk id="60" creationId="{6016219D-510E-4184-9090-6D5578A87BD1}"/>
          </ac:spMkLst>
        </pc:spChg>
        <pc:spChg chg="add del">
          <ac:chgData name="Talasila Bindhu Bhargavi" userId="04a38a0b-2fc6-4f4f-9c81-1d17cb73a1d8" providerId="ADAL" clId="{9A7600A9-B523-46EF-86DD-2DDAAF2DD046}" dt="2023-02-27T06:33:19.272" v="328" actId="26606"/>
          <ac:spMkLst>
            <pc:docMk/>
            <pc:sldMk cId="2433454786" sldId="256"/>
            <ac:spMk id="61" creationId="{AF2F604E-43BE-4DC3-B983-E071523364F8}"/>
          </ac:spMkLst>
        </pc:spChg>
        <pc:spChg chg="add del">
          <ac:chgData name="Talasila Bindhu Bhargavi" userId="04a38a0b-2fc6-4f4f-9c81-1d17cb73a1d8" providerId="ADAL" clId="{9A7600A9-B523-46EF-86DD-2DDAAF2DD046}" dt="2023-02-27T06:33:22.257" v="330" actId="26606"/>
          <ac:spMkLst>
            <pc:docMk/>
            <pc:sldMk cId="2433454786" sldId="256"/>
            <ac:spMk id="62" creationId="{AFF4A713-7B75-4B21-90D7-5AB19547C728}"/>
          </ac:spMkLst>
        </pc:spChg>
        <pc:spChg chg="add del">
          <ac:chgData name="Talasila Bindhu Bhargavi" userId="04a38a0b-2fc6-4f4f-9c81-1d17cb73a1d8" providerId="ADAL" clId="{9A7600A9-B523-46EF-86DD-2DDAAF2DD046}" dt="2023-02-27T06:33:19.272" v="328" actId="26606"/>
          <ac:spMkLst>
            <pc:docMk/>
            <pc:sldMk cId="2433454786" sldId="256"/>
            <ac:spMk id="63" creationId="{08C9B587-E65E-4B52-B37C-ABEBB6E87928}"/>
          </ac:spMkLst>
        </pc:spChg>
        <pc:spChg chg="add del">
          <ac:chgData name="Talasila Bindhu Bhargavi" userId="04a38a0b-2fc6-4f4f-9c81-1d17cb73a1d8" providerId="ADAL" clId="{9A7600A9-B523-46EF-86DD-2DDAAF2DD046}" dt="2023-02-27T06:33:22.257" v="330" actId="26606"/>
          <ac:spMkLst>
            <pc:docMk/>
            <pc:sldMk cId="2433454786" sldId="256"/>
            <ac:spMk id="64" creationId="{DC631C0B-6DA6-4E57-8231-CE32B3434A7E}"/>
          </ac:spMkLst>
        </pc:spChg>
        <pc:spChg chg="add del">
          <ac:chgData name="Talasila Bindhu Bhargavi" userId="04a38a0b-2fc6-4f4f-9c81-1d17cb73a1d8" providerId="ADAL" clId="{9A7600A9-B523-46EF-86DD-2DDAAF2DD046}" dt="2023-02-27T06:33:22.257" v="330" actId="26606"/>
          <ac:spMkLst>
            <pc:docMk/>
            <pc:sldMk cId="2433454786" sldId="256"/>
            <ac:spMk id="66" creationId="{C29501E6-A978-4A61-9689-9085AF97A53A}"/>
          </ac:spMkLst>
        </pc:spChg>
        <pc:spChg chg="add del">
          <ac:chgData name="Talasila Bindhu Bhargavi" userId="04a38a0b-2fc6-4f4f-9c81-1d17cb73a1d8" providerId="ADAL" clId="{9A7600A9-B523-46EF-86DD-2DDAAF2DD046}" dt="2023-02-27T06:33:29.061" v="335" actId="26606"/>
          <ac:spMkLst>
            <pc:docMk/>
            <pc:sldMk cId="2433454786" sldId="256"/>
            <ac:spMk id="69" creationId="{83CB2632-0822-4E49-A707-FA1B8A4D0173}"/>
          </ac:spMkLst>
        </pc:spChg>
        <pc:spChg chg="add del">
          <ac:chgData name="Talasila Bindhu Bhargavi" userId="04a38a0b-2fc6-4f4f-9c81-1d17cb73a1d8" providerId="ADAL" clId="{9A7600A9-B523-46EF-86DD-2DDAAF2DD046}" dt="2023-02-27T06:33:31.084" v="337" actId="26606"/>
          <ac:spMkLst>
            <pc:docMk/>
            <pc:sldMk cId="2433454786" sldId="256"/>
            <ac:spMk id="71" creationId="{E49CC64F-7275-4E33-961B-0C5CDC439875}"/>
          </ac:spMkLst>
        </pc:spChg>
        <pc:spChg chg="add del">
          <ac:chgData name="Talasila Bindhu Bhargavi" userId="04a38a0b-2fc6-4f4f-9c81-1d17cb73a1d8" providerId="ADAL" clId="{9A7600A9-B523-46EF-86DD-2DDAAF2DD046}" dt="2023-02-27T06:33:34.935" v="339" actId="26606"/>
          <ac:spMkLst>
            <pc:docMk/>
            <pc:sldMk cId="2433454786" sldId="256"/>
            <ac:spMk id="74" creationId="{0E30439A-8A5B-46EC-8283-9B6B031D40D0}"/>
          </ac:spMkLst>
        </pc:spChg>
        <pc:spChg chg="add del">
          <ac:chgData name="Talasila Bindhu Bhargavi" userId="04a38a0b-2fc6-4f4f-9c81-1d17cb73a1d8" providerId="ADAL" clId="{9A7600A9-B523-46EF-86DD-2DDAAF2DD046}" dt="2023-02-27T06:33:34.935" v="339" actId="26606"/>
          <ac:spMkLst>
            <pc:docMk/>
            <pc:sldMk cId="2433454786" sldId="256"/>
            <ac:spMk id="75" creationId="{5CEAD642-85CF-4750-8432-7C80C901F001}"/>
          </ac:spMkLst>
        </pc:spChg>
        <pc:spChg chg="add del">
          <ac:chgData name="Talasila Bindhu Bhargavi" userId="04a38a0b-2fc6-4f4f-9c81-1d17cb73a1d8" providerId="ADAL" clId="{9A7600A9-B523-46EF-86DD-2DDAAF2DD046}" dt="2023-02-27T06:33:34.935" v="339" actId="26606"/>
          <ac:spMkLst>
            <pc:docMk/>
            <pc:sldMk cId="2433454786" sldId="256"/>
            <ac:spMk id="76" creationId="{FA33EEAE-15D5-4119-8C1E-89D943F911EF}"/>
          </ac:spMkLst>
        </pc:spChg>
        <pc:spChg chg="add del">
          <ac:chgData name="Talasila Bindhu Bhargavi" userId="04a38a0b-2fc6-4f4f-9c81-1d17cb73a1d8" providerId="ADAL" clId="{9A7600A9-B523-46EF-86DD-2DDAAF2DD046}" dt="2023-02-27T06:33:34.935" v="339" actId="26606"/>
          <ac:spMkLst>
            <pc:docMk/>
            <pc:sldMk cId="2433454786" sldId="256"/>
            <ac:spMk id="77" creationId="{730D8B3B-9B80-4025-B934-26DC7D7CD231}"/>
          </ac:spMkLst>
        </pc:spChg>
        <pc:spChg chg="add del">
          <ac:chgData name="Talasila Bindhu Bhargavi" userId="04a38a0b-2fc6-4f4f-9c81-1d17cb73a1d8" providerId="ADAL" clId="{9A7600A9-B523-46EF-86DD-2DDAAF2DD046}" dt="2023-02-27T06:34:16.099" v="375" actId="26606"/>
          <ac:spMkLst>
            <pc:docMk/>
            <pc:sldMk cId="2433454786" sldId="256"/>
            <ac:spMk id="78" creationId="{A4FB2F3E-259B-4650-B258-F09745BAA841}"/>
          </ac:spMkLst>
        </pc:spChg>
        <pc:spChg chg="add del">
          <ac:chgData name="Talasila Bindhu Bhargavi" userId="04a38a0b-2fc6-4f4f-9c81-1d17cb73a1d8" providerId="ADAL" clId="{9A7600A9-B523-46EF-86DD-2DDAAF2DD046}" dt="2023-02-27T06:34:16.099" v="375" actId="26606"/>
          <ac:spMkLst>
            <pc:docMk/>
            <pc:sldMk cId="2433454786" sldId="256"/>
            <ac:spMk id="79" creationId="{83CB2632-0822-4E49-A707-FA1B8A4D0173}"/>
          </ac:spMkLst>
        </pc:spChg>
        <pc:spChg chg="add del">
          <ac:chgData name="Talasila Bindhu Bhargavi" userId="04a38a0b-2fc6-4f4f-9c81-1d17cb73a1d8" providerId="ADAL" clId="{9A7600A9-B523-46EF-86DD-2DDAAF2DD046}" dt="2023-02-27T06:33:34.935" v="339" actId="26606"/>
          <ac:spMkLst>
            <pc:docMk/>
            <pc:sldMk cId="2433454786" sldId="256"/>
            <ac:spMk id="81" creationId="{B5A1B09C-1565-46F8-B70F-621C5EB48A09}"/>
          </ac:spMkLst>
        </pc:spChg>
        <pc:spChg chg="add del">
          <ac:chgData name="Talasila Bindhu Bhargavi" userId="04a38a0b-2fc6-4f4f-9c81-1d17cb73a1d8" providerId="ADAL" clId="{9A7600A9-B523-46EF-86DD-2DDAAF2DD046}" dt="2023-02-27T06:33:34.935" v="339" actId="26606"/>
          <ac:spMkLst>
            <pc:docMk/>
            <pc:sldMk cId="2433454786" sldId="256"/>
            <ac:spMk id="82" creationId="{8C516CC8-80AC-446C-A56E-9F54B7210402}"/>
          </ac:spMkLst>
        </pc:spChg>
        <pc:spChg chg="add del">
          <ac:chgData name="Talasila Bindhu Bhargavi" userId="04a38a0b-2fc6-4f4f-9c81-1d17cb73a1d8" providerId="ADAL" clId="{9A7600A9-B523-46EF-86DD-2DDAAF2DD046}" dt="2023-02-27T06:33:34.935" v="339" actId="26606"/>
          <ac:spMkLst>
            <pc:docMk/>
            <pc:sldMk cId="2433454786" sldId="256"/>
            <ac:spMk id="83" creationId="{53947E58-F088-49F1-A3D1-DEA690192E84}"/>
          </ac:spMkLst>
        </pc:spChg>
        <pc:spChg chg="add del">
          <ac:chgData name="Talasila Bindhu Bhargavi" userId="04a38a0b-2fc6-4f4f-9c81-1d17cb73a1d8" providerId="ADAL" clId="{9A7600A9-B523-46EF-86DD-2DDAAF2DD046}" dt="2023-02-27T06:34:14.406" v="373" actId="26606"/>
          <ac:spMkLst>
            <pc:docMk/>
            <pc:sldMk cId="2433454786" sldId="256"/>
            <ac:spMk id="85" creationId="{577D6B2E-37A3-429E-A37C-F30ED6487282}"/>
          </ac:spMkLst>
        </pc:spChg>
        <pc:spChg chg="add del">
          <ac:chgData name="Talasila Bindhu Bhargavi" userId="04a38a0b-2fc6-4f4f-9c81-1d17cb73a1d8" providerId="ADAL" clId="{9A7600A9-B523-46EF-86DD-2DDAAF2DD046}" dt="2023-02-27T06:34:14.406" v="373" actId="26606"/>
          <ac:spMkLst>
            <pc:docMk/>
            <pc:sldMk cId="2433454786" sldId="256"/>
            <ac:spMk id="86" creationId="{5CEAD642-85CF-4750-8432-7C80C901F001}"/>
          </ac:spMkLst>
        </pc:spChg>
        <pc:spChg chg="add del">
          <ac:chgData name="Talasila Bindhu Bhargavi" userId="04a38a0b-2fc6-4f4f-9c81-1d17cb73a1d8" providerId="ADAL" clId="{9A7600A9-B523-46EF-86DD-2DDAAF2DD046}" dt="2023-02-27T06:34:14.406" v="373" actId="26606"/>
          <ac:spMkLst>
            <pc:docMk/>
            <pc:sldMk cId="2433454786" sldId="256"/>
            <ac:spMk id="87" creationId="{FA33EEAE-15D5-4119-8C1E-89D943F911EF}"/>
          </ac:spMkLst>
        </pc:spChg>
        <pc:spChg chg="add del">
          <ac:chgData name="Talasila Bindhu Bhargavi" userId="04a38a0b-2fc6-4f4f-9c81-1d17cb73a1d8" providerId="ADAL" clId="{9A7600A9-B523-46EF-86DD-2DDAAF2DD046}" dt="2023-02-27T06:34:14.406" v="373" actId="26606"/>
          <ac:spMkLst>
            <pc:docMk/>
            <pc:sldMk cId="2433454786" sldId="256"/>
            <ac:spMk id="88" creationId="{730D8B3B-9B80-4025-B934-26DC7D7CD231}"/>
          </ac:spMkLst>
        </pc:spChg>
        <pc:spChg chg="add del">
          <ac:chgData name="Talasila Bindhu Bhargavi" userId="04a38a0b-2fc6-4f4f-9c81-1d17cb73a1d8" providerId="ADAL" clId="{9A7600A9-B523-46EF-86DD-2DDAAF2DD046}" dt="2023-02-27T06:34:14.406" v="373" actId="26606"/>
          <ac:spMkLst>
            <pc:docMk/>
            <pc:sldMk cId="2433454786" sldId="256"/>
            <ac:spMk id="89" creationId="{1064D5D5-227B-4F66-9AEA-46F570E793BD}"/>
          </ac:spMkLst>
        </pc:spChg>
        <pc:spChg chg="add del">
          <ac:chgData name="Talasila Bindhu Bhargavi" userId="04a38a0b-2fc6-4f4f-9c81-1d17cb73a1d8" providerId="ADAL" clId="{9A7600A9-B523-46EF-86DD-2DDAAF2DD046}" dt="2023-02-27T06:34:14.406" v="373" actId="26606"/>
          <ac:spMkLst>
            <pc:docMk/>
            <pc:sldMk cId="2433454786" sldId="256"/>
            <ac:spMk id="90" creationId="{646B67A4-D328-4747-A82B-65E84FA46368}"/>
          </ac:spMkLst>
        </pc:spChg>
        <pc:spChg chg="add del">
          <ac:chgData name="Talasila Bindhu Bhargavi" userId="04a38a0b-2fc6-4f4f-9c81-1d17cb73a1d8" providerId="ADAL" clId="{9A7600A9-B523-46EF-86DD-2DDAAF2DD046}" dt="2023-02-27T06:34:14.406" v="373" actId="26606"/>
          <ac:spMkLst>
            <pc:docMk/>
            <pc:sldMk cId="2433454786" sldId="256"/>
            <ac:spMk id="91" creationId="{B5A1B09C-1565-46F8-B70F-621C5EB48A09}"/>
          </ac:spMkLst>
        </pc:spChg>
        <pc:spChg chg="add del">
          <ac:chgData name="Talasila Bindhu Bhargavi" userId="04a38a0b-2fc6-4f4f-9c81-1d17cb73a1d8" providerId="ADAL" clId="{9A7600A9-B523-46EF-86DD-2DDAAF2DD046}" dt="2023-02-27T06:34:14.406" v="373" actId="26606"/>
          <ac:spMkLst>
            <pc:docMk/>
            <pc:sldMk cId="2433454786" sldId="256"/>
            <ac:spMk id="92" creationId="{8C516CC8-80AC-446C-A56E-9F54B7210402}"/>
          </ac:spMkLst>
        </pc:spChg>
        <pc:grpChg chg="add del">
          <ac:chgData name="Talasila Bindhu Bhargavi" userId="04a38a0b-2fc6-4f4f-9c81-1d17cb73a1d8" providerId="ADAL" clId="{9A7600A9-B523-46EF-86DD-2DDAAF2DD046}" dt="2023-02-27T06:33:29.061" v="335" actId="26606"/>
          <ac:grpSpMkLst>
            <pc:docMk/>
            <pc:sldMk cId="2433454786" sldId="256"/>
            <ac:grpSpMk id="7" creationId="{084C5BAC-71DF-48C0-AB51-699516D3BE58}"/>
          </ac:grpSpMkLst>
        </pc:grpChg>
        <pc:grpChg chg="add del">
          <ac:chgData name="Talasila Bindhu Bhargavi" userId="04a38a0b-2fc6-4f4f-9c81-1d17cb73a1d8" providerId="ADAL" clId="{9A7600A9-B523-46EF-86DD-2DDAAF2DD046}" dt="2023-02-27T06:33:05.856" v="322" actId="26606"/>
          <ac:grpSpMkLst>
            <pc:docMk/>
            <pc:sldMk cId="2433454786" sldId="256"/>
            <ac:grpSpMk id="32" creationId="{721D730E-1F97-4071-B143-B05E6D2599BC}"/>
          </ac:grpSpMkLst>
        </pc:grpChg>
        <pc:grpChg chg="add del">
          <ac:chgData name="Talasila Bindhu Bhargavi" userId="04a38a0b-2fc6-4f4f-9c81-1d17cb73a1d8" providerId="ADAL" clId="{9A7600A9-B523-46EF-86DD-2DDAAF2DD046}" dt="2023-02-27T06:34:16.099" v="375" actId="26606"/>
          <ac:grpSpMkLst>
            <pc:docMk/>
            <pc:sldMk cId="2433454786" sldId="256"/>
            <ac:grpSpMk id="80" creationId="{084C5BAC-71DF-48C0-AB51-699516D3BE58}"/>
          </ac:grpSpMkLst>
        </pc:grpChg>
        <pc:picChg chg="add del">
          <ac:chgData name="Talasila Bindhu Bhargavi" userId="04a38a0b-2fc6-4f4f-9c81-1d17cb73a1d8" providerId="ADAL" clId="{9A7600A9-B523-46EF-86DD-2DDAAF2DD046}" dt="2023-02-27T06:32:58.189" v="314" actId="26606"/>
          <ac:picMkLst>
            <pc:docMk/>
            <pc:sldMk cId="2433454786" sldId="256"/>
            <ac:picMk id="5" creationId="{FCDD13C8-314D-7FE2-2A63-D1E6759CB05C}"/>
          </ac:picMkLst>
        </pc:picChg>
        <pc:picChg chg="add del">
          <ac:chgData name="Talasila Bindhu Bhargavi" userId="04a38a0b-2fc6-4f4f-9c81-1d17cb73a1d8" providerId="ADAL" clId="{9A7600A9-B523-46EF-86DD-2DDAAF2DD046}" dt="2023-02-27T06:32:59.488" v="316" actId="26606"/>
          <ac:picMkLst>
            <pc:docMk/>
            <pc:sldMk cId="2433454786" sldId="256"/>
            <ac:picMk id="14" creationId="{F3DB0097-4091-AD8D-93EC-1F2DC94AD8A6}"/>
          </ac:picMkLst>
        </pc:picChg>
        <pc:picChg chg="add del">
          <ac:chgData name="Talasila Bindhu Bhargavi" userId="04a38a0b-2fc6-4f4f-9c81-1d17cb73a1d8" providerId="ADAL" clId="{9A7600A9-B523-46EF-86DD-2DDAAF2DD046}" dt="2023-02-27T06:33:01.513" v="318" actId="26606"/>
          <ac:picMkLst>
            <pc:docMk/>
            <pc:sldMk cId="2433454786" sldId="256"/>
            <ac:picMk id="17" creationId="{9C3DE21C-B26E-944E-CC68-58500D54C2B4}"/>
          </ac:picMkLst>
        </pc:picChg>
        <pc:picChg chg="add del">
          <ac:chgData name="Talasila Bindhu Bhargavi" userId="04a38a0b-2fc6-4f4f-9c81-1d17cb73a1d8" providerId="ADAL" clId="{9A7600A9-B523-46EF-86DD-2DDAAF2DD046}" dt="2023-02-27T06:33:19.272" v="328" actId="26606"/>
          <ac:picMkLst>
            <pc:docMk/>
            <pc:sldMk cId="2433454786" sldId="256"/>
            <ac:picMk id="53" creationId="{7EF05926-1EAF-39C0-A30F-FC7AF95DA7E9}"/>
          </ac:picMkLst>
        </pc:picChg>
        <pc:picChg chg="add del">
          <ac:chgData name="Talasila Bindhu Bhargavi" userId="04a38a0b-2fc6-4f4f-9c81-1d17cb73a1d8" providerId="ADAL" clId="{9A7600A9-B523-46EF-86DD-2DDAAF2DD046}" dt="2023-02-27T06:33:31.084" v="337" actId="26606"/>
          <ac:picMkLst>
            <pc:docMk/>
            <pc:sldMk cId="2433454786" sldId="256"/>
            <ac:picMk id="72" creationId="{2888AB9F-9E16-5940-18BA-40F0F24C0537}"/>
          </ac:picMkLst>
        </pc:picChg>
        <pc:cxnChg chg="add del">
          <ac:chgData name="Talasila Bindhu Bhargavi" userId="04a38a0b-2fc6-4f4f-9c81-1d17cb73a1d8" providerId="ADAL" clId="{9A7600A9-B523-46EF-86DD-2DDAAF2DD046}" dt="2023-02-27T06:33:08.380" v="324" actId="26606"/>
          <ac:cxnSpMkLst>
            <pc:docMk/>
            <pc:sldMk cId="2433454786" sldId="256"/>
            <ac:cxnSpMk id="42" creationId="{2330623A-AB89-4E04-AC9A-2BAFBF85AE3A}"/>
          </ac:cxnSpMkLst>
        </pc:cxnChg>
      </pc:sldChg>
      <pc:sldChg chg="addSp delSp modSp mod setBg">
        <pc:chgData name="Talasila Bindhu Bhargavi" userId="04a38a0b-2fc6-4f4f-9c81-1d17cb73a1d8" providerId="ADAL" clId="{9A7600A9-B523-46EF-86DD-2DDAAF2DD046}" dt="2023-02-27T06:34:13.564" v="372" actId="26606"/>
        <pc:sldMkLst>
          <pc:docMk/>
          <pc:sldMk cId="353667997" sldId="257"/>
        </pc:sldMkLst>
        <pc:spChg chg="mod">
          <ac:chgData name="Talasila Bindhu Bhargavi" userId="04a38a0b-2fc6-4f4f-9c81-1d17cb73a1d8" providerId="ADAL" clId="{9A7600A9-B523-46EF-86DD-2DDAAF2DD046}" dt="2023-02-27T06:34:13.564" v="372" actId="26606"/>
          <ac:spMkLst>
            <pc:docMk/>
            <pc:sldMk cId="353667997" sldId="257"/>
            <ac:spMk id="2" creationId="{F5D08F31-2654-0428-502D-321380B447E9}"/>
          </ac:spMkLst>
        </pc:spChg>
        <pc:spChg chg="add del mod">
          <ac:chgData name="Talasila Bindhu Bhargavi" userId="04a38a0b-2fc6-4f4f-9c81-1d17cb73a1d8" providerId="ADAL" clId="{9A7600A9-B523-46EF-86DD-2DDAAF2DD046}" dt="2023-02-27T06:34:13.564" v="372" actId="26606"/>
          <ac:spMkLst>
            <pc:docMk/>
            <pc:sldMk cId="353667997" sldId="257"/>
            <ac:spMk id="3" creationId="{ABDCC0E0-1AB5-DB0A-1766-744DEAAFD9F1}"/>
          </ac:spMkLst>
        </pc:spChg>
        <pc:spChg chg="add del">
          <ac:chgData name="Talasila Bindhu Bhargavi" userId="04a38a0b-2fc6-4f4f-9c81-1d17cb73a1d8" providerId="ADAL" clId="{9A7600A9-B523-46EF-86DD-2DDAAF2DD046}" dt="2023-02-27T06:33:41.419" v="342" actId="26606"/>
          <ac:spMkLst>
            <pc:docMk/>
            <pc:sldMk cId="353667997" sldId="257"/>
            <ac:spMk id="8" creationId="{1B15ED52-F352-441B-82BF-E0EA34836D08}"/>
          </ac:spMkLst>
        </pc:spChg>
        <pc:spChg chg="add del">
          <ac:chgData name="Talasila Bindhu Bhargavi" userId="04a38a0b-2fc6-4f4f-9c81-1d17cb73a1d8" providerId="ADAL" clId="{9A7600A9-B523-46EF-86DD-2DDAAF2DD046}" dt="2023-02-27T06:33:44.257" v="346" actId="26606"/>
          <ac:spMkLst>
            <pc:docMk/>
            <pc:sldMk cId="353667997" sldId="257"/>
            <ac:spMk id="9" creationId="{B4147794-66B7-4CDE-BC75-BBDC48B2FCEB}"/>
          </ac:spMkLst>
        </pc:spChg>
        <pc:spChg chg="add del">
          <ac:chgData name="Talasila Bindhu Bhargavi" userId="04a38a0b-2fc6-4f4f-9c81-1d17cb73a1d8" providerId="ADAL" clId="{9A7600A9-B523-46EF-86DD-2DDAAF2DD046}" dt="2023-02-27T06:33:41.419" v="342" actId="26606"/>
          <ac:spMkLst>
            <pc:docMk/>
            <pc:sldMk cId="353667997" sldId="257"/>
            <ac:spMk id="10" creationId="{3B2E3793-BFE6-45A2-9B7B-E18844431C99}"/>
          </ac:spMkLst>
        </pc:spChg>
        <pc:spChg chg="add del">
          <ac:chgData name="Talasila Bindhu Bhargavi" userId="04a38a0b-2fc6-4f4f-9c81-1d17cb73a1d8" providerId="ADAL" clId="{9A7600A9-B523-46EF-86DD-2DDAAF2DD046}" dt="2023-02-27T06:33:44.257" v="346" actId="26606"/>
          <ac:spMkLst>
            <pc:docMk/>
            <pc:sldMk cId="353667997" sldId="257"/>
            <ac:spMk id="11" creationId="{41202E79-1236-4DF8-9921-F47A0B079C13}"/>
          </ac:spMkLst>
        </pc:spChg>
        <pc:spChg chg="add del">
          <ac:chgData name="Talasila Bindhu Bhargavi" userId="04a38a0b-2fc6-4f4f-9c81-1d17cb73a1d8" providerId="ADAL" clId="{9A7600A9-B523-46EF-86DD-2DDAAF2DD046}" dt="2023-02-27T06:33:41.419" v="342" actId="26606"/>
          <ac:spMkLst>
            <pc:docMk/>
            <pc:sldMk cId="353667997" sldId="257"/>
            <ac:spMk id="12" creationId="{BC4C4868-CB8F-4AF9-9CDB-8108F2C19B67}"/>
          </ac:spMkLst>
        </pc:spChg>
        <pc:spChg chg="add del">
          <ac:chgData name="Talasila Bindhu Bhargavi" userId="04a38a0b-2fc6-4f4f-9c81-1d17cb73a1d8" providerId="ADAL" clId="{9A7600A9-B523-46EF-86DD-2DDAAF2DD046}" dt="2023-02-27T06:33:47.189" v="348" actId="26606"/>
          <ac:spMkLst>
            <pc:docMk/>
            <pc:sldMk cId="353667997" sldId="257"/>
            <ac:spMk id="13" creationId="{DEE2AD96-B495-4E06-9291-B71706F728CB}"/>
          </ac:spMkLst>
        </pc:spChg>
        <pc:spChg chg="add del">
          <ac:chgData name="Talasila Bindhu Bhargavi" userId="04a38a0b-2fc6-4f4f-9c81-1d17cb73a1d8" providerId="ADAL" clId="{9A7600A9-B523-46EF-86DD-2DDAAF2DD046}" dt="2023-02-27T06:33:41.419" v="342" actId="26606"/>
          <ac:spMkLst>
            <pc:docMk/>
            <pc:sldMk cId="353667997" sldId="257"/>
            <ac:spMk id="14" creationId="{375E0459-6403-40CD-989D-56A4407CA12E}"/>
          </ac:spMkLst>
        </pc:spChg>
        <pc:spChg chg="add del">
          <ac:chgData name="Talasila Bindhu Bhargavi" userId="04a38a0b-2fc6-4f4f-9c81-1d17cb73a1d8" providerId="ADAL" clId="{9A7600A9-B523-46EF-86DD-2DDAAF2DD046}" dt="2023-02-27T06:33:47.189" v="348" actId="26606"/>
          <ac:spMkLst>
            <pc:docMk/>
            <pc:sldMk cId="353667997" sldId="257"/>
            <ac:spMk id="15" creationId="{53CF6D67-C5A8-4ADD-9E8E-1E38CA1D3166}"/>
          </ac:spMkLst>
        </pc:spChg>
        <pc:spChg chg="add del">
          <ac:chgData name="Talasila Bindhu Bhargavi" userId="04a38a0b-2fc6-4f4f-9c81-1d17cb73a1d8" providerId="ADAL" clId="{9A7600A9-B523-46EF-86DD-2DDAAF2DD046}" dt="2023-02-27T06:33:41.419" v="342" actId="26606"/>
          <ac:spMkLst>
            <pc:docMk/>
            <pc:sldMk cId="353667997" sldId="257"/>
            <ac:spMk id="16" creationId="{53E5B1A8-3AC9-4BD1-9BBC-78CA94F2D1BA}"/>
          </ac:spMkLst>
        </pc:spChg>
        <pc:spChg chg="add del">
          <ac:chgData name="Talasila Bindhu Bhargavi" userId="04a38a0b-2fc6-4f4f-9c81-1d17cb73a1d8" providerId="ADAL" clId="{9A7600A9-B523-46EF-86DD-2DDAAF2DD046}" dt="2023-02-27T06:33:47.189" v="348" actId="26606"/>
          <ac:spMkLst>
            <pc:docMk/>
            <pc:sldMk cId="353667997" sldId="257"/>
            <ac:spMk id="17" creationId="{86909FA0-B515-4681-B7A8-FA281D133B94}"/>
          </ac:spMkLst>
        </pc:spChg>
        <pc:spChg chg="add del">
          <ac:chgData name="Talasila Bindhu Bhargavi" userId="04a38a0b-2fc6-4f4f-9c81-1d17cb73a1d8" providerId="ADAL" clId="{9A7600A9-B523-46EF-86DD-2DDAAF2DD046}" dt="2023-02-27T06:33:42.805" v="344" actId="26606"/>
          <ac:spMkLst>
            <pc:docMk/>
            <pc:sldMk cId="353667997" sldId="257"/>
            <ac:spMk id="18" creationId="{A09989E4-EFDC-4A90-A633-E0525FB4139E}"/>
          </ac:spMkLst>
        </pc:spChg>
        <pc:spChg chg="add del">
          <ac:chgData name="Talasila Bindhu Bhargavi" userId="04a38a0b-2fc6-4f4f-9c81-1d17cb73a1d8" providerId="ADAL" clId="{9A7600A9-B523-46EF-86DD-2DDAAF2DD046}" dt="2023-02-27T06:33:42.805" v="344" actId="26606"/>
          <ac:spMkLst>
            <pc:docMk/>
            <pc:sldMk cId="353667997" sldId="257"/>
            <ac:spMk id="19" creationId="{DEE2AD96-B495-4E06-9291-B71706F728CB}"/>
          </ac:spMkLst>
        </pc:spChg>
        <pc:spChg chg="add del">
          <ac:chgData name="Talasila Bindhu Bhargavi" userId="04a38a0b-2fc6-4f4f-9c81-1d17cb73a1d8" providerId="ADAL" clId="{9A7600A9-B523-46EF-86DD-2DDAAF2DD046}" dt="2023-02-27T06:33:42.805" v="344" actId="26606"/>
          <ac:spMkLst>
            <pc:docMk/>
            <pc:sldMk cId="353667997" sldId="257"/>
            <ac:spMk id="20" creationId="{53CF6D67-C5A8-4ADD-9E8E-1E38CA1D3166}"/>
          </ac:spMkLst>
        </pc:spChg>
        <pc:spChg chg="add del">
          <ac:chgData name="Talasila Bindhu Bhargavi" userId="04a38a0b-2fc6-4f4f-9c81-1d17cb73a1d8" providerId="ADAL" clId="{9A7600A9-B523-46EF-86DD-2DDAAF2DD046}" dt="2023-02-27T06:33:42.805" v="344" actId="26606"/>
          <ac:spMkLst>
            <pc:docMk/>
            <pc:sldMk cId="353667997" sldId="257"/>
            <ac:spMk id="21" creationId="{86909FA0-B515-4681-B7A8-FA281D133B94}"/>
          </ac:spMkLst>
        </pc:spChg>
        <pc:spChg chg="add del">
          <ac:chgData name="Talasila Bindhu Bhargavi" userId="04a38a0b-2fc6-4f4f-9c81-1d17cb73a1d8" providerId="ADAL" clId="{9A7600A9-B523-46EF-86DD-2DDAAF2DD046}" dt="2023-02-27T06:33:42.805" v="344" actId="26606"/>
          <ac:spMkLst>
            <pc:docMk/>
            <pc:sldMk cId="353667997" sldId="257"/>
            <ac:spMk id="22" creationId="{21C9FE86-FCC3-4A31-AA1C-C882262B7FE7}"/>
          </ac:spMkLst>
        </pc:spChg>
        <pc:spChg chg="add del">
          <ac:chgData name="Talasila Bindhu Bhargavi" userId="04a38a0b-2fc6-4f4f-9c81-1d17cb73a1d8" providerId="ADAL" clId="{9A7600A9-B523-46EF-86DD-2DDAAF2DD046}" dt="2023-02-27T06:33:42.805" v="344" actId="26606"/>
          <ac:spMkLst>
            <pc:docMk/>
            <pc:sldMk cId="353667997" sldId="257"/>
            <ac:spMk id="23" creationId="{7D96243B-ECED-4B71-8E06-AE9A285EAD20}"/>
          </ac:spMkLst>
        </pc:spChg>
        <pc:spChg chg="add del">
          <ac:chgData name="Talasila Bindhu Bhargavi" userId="04a38a0b-2fc6-4f4f-9c81-1d17cb73a1d8" providerId="ADAL" clId="{9A7600A9-B523-46EF-86DD-2DDAAF2DD046}" dt="2023-02-27T06:33:47.189" v="348" actId="26606"/>
          <ac:spMkLst>
            <pc:docMk/>
            <pc:sldMk cId="353667997" sldId="257"/>
            <ac:spMk id="24" creationId="{21C9FE86-FCC3-4A31-AA1C-C882262B7FE7}"/>
          </ac:spMkLst>
        </pc:spChg>
        <pc:spChg chg="add del">
          <ac:chgData name="Talasila Bindhu Bhargavi" userId="04a38a0b-2fc6-4f4f-9c81-1d17cb73a1d8" providerId="ADAL" clId="{9A7600A9-B523-46EF-86DD-2DDAAF2DD046}" dt="2023-02-27T06:33:47.189" v="348" actId="26606"/>
          <ac:spMkLst>
            <pc:docMk/>
            <pc:sldMk cId="353667997" sldId="257"/>
            <ac:spMk id="25" creationId="{7D96243B-ECED-4B71-8E06-AE9A285EAD20}"/>
          </ac:spMkLst>
        </pc:spChg>
        <pc:spChg chg="add del">
          <ac:chgData name="Talasila Bindhu Bhargavi" userId="04a38a0b-2fc6-4f4f-9c81-1d17cb73a1d8" providerId="ADAL" clId="{9A7600A9-B523-46EF-86DD-2DDAAF2DD046}" dt="2023-02-27T06:33:47.189" v="348" actId="26606"/>
          <ac:spMkLst>
            <pc:docMk/>
            <pc:sldMk cId="353667997" sldId="257"/>
            <ac:spMk id="26" creationId="{A09989E4-EFDC-4A90-A633-E0525FB4139E}"/>
          </ac:spMkLst>
        </pc:spChg>
        <pc:spChg chg="add del">
          <ac:chgData name="Talasila Bindhu Bhargavi" userId="04a38a0b-2fc6-4f4f-9c81-1d17cb73a1d8" providerId="ADAL" clId="{9A7600A9-B523-46EF-86DD-2DDAAF2DD046}" dt="2023-02-27T06:33:49.138" v="350" actId="26606"/>
          <ac:spMkLst>
            <pc:docMk/>
            <pc:sldMk cId="353667997" sldId="257"/>
            <ac:spMk id="28" creationId="{B819A166-7571-4003-A6B8-B62034C3ED30}"/>
          </ac:spMkLst>
        </pc:spChg>
        <pc:spChg chg="add del">
          <ac:chgData name="Talasila Bindhu Bhargavi" userId="04a38a0b-2fc6-4f4f-9c81-1d17cb73a1d8" providerId="ADAL" clId="{9A7600A9-B523-46EF-86DD-2DDAAF2DD046}" dt="2023-02-27T06:34:13.564" v="372" actId="26606"/>
          <ac:spMkLst>
            <pc:docMk/>
            <pc:sldMk cId="353667997" sldId="257"/>
            <ac:spMk id="31" creationId="{DEE2AD96-B495-4E06-9291-B71706F728CB}"/>
          </ac:spMkLst>
        </pc:spChg>
        <pc:spChg chg="add del">
          <ac:chgData name="Talasila Bindhu Bhargavi" userId="04a38a0b-2fc6-4f4f-9c81-1d17cb73a1d8" providerId="ADAL" clId="{9A7600A9-B523-46EF-86DD-2DDAAF2DD046}" dt="2023-02-27T06:34:13.564" v="372" actId="26606"/>
          <ac:spMkLst>
            <pc:docMk/>
            <pc:sldMk cId="353667997" sldId="257"/>
            <ac:spMk id="32" creationId="{53CF6D67-C5A8-4ADD-9E8E-1E38CA1D3166}"/>
          </ac:spMkLst>
        </pc:spChg>
        <pc:spChg chg="add del">
          <ac:chgData name="Talasila Bindhu Bhargavi" userId="04a38a0b-2fc6-4f4f-9c81-1d17cb73a1d8" providerId="ADAL" clId="{9A7600A9-B523-46EF-86DD-2DDAAF2DD046}" dt="2023-02-27T06:34:13.564" v="372" actId="26606"/>
          <ac:spMkLst>
            <pc:docMk/>
            <pc:sldMk cId="353667997" sldId="257"/>
            <ac:spMk id="33" creationId="{86909FA0-B515-4681-B7A8-FA281D133B94}"/>
          </ac:spMkLst>
        </pc:spChg>
        <pc:spChg chg="add del">
          <ac:chgData name="Talasila Bindhu Bhargavi" userId="04a38a0b-2fc6-4f4f-9c81-1d17cb73a1d8" providerId="ADAL" clId="{9A7600A9-B523-46EF-86DD-2DDAAF2DD046}" dt="2023-02-27T06:34:13.564" v="372" actId="26606"/>
          <ac:spMkLst>
            <pc:docMk/>
            <pc:sldMk cId="353667997" sldId="257"/>
            <ac:spMk id="34" creationId="{21C9FE86-FCC3-4A31-AA1C-C882262B7FE7}"/>
          </ac:spMkLst>
        </pc:spChg>
        <pc:spChg chg="add del">
          <ac:chgData name="Talasila Bindhu Bhargavi" userId="04a38a0b-2fc6-4f4f-9c81-1d17cb73a1d8" providerId="ADAL" clId="{9A7600A9-B523-46EF-86DD-2DDAAF2DD046}" dt="2023-02-27T06:34:13.564" v="372" actId="26606"/>
          <ac:spMkLst>
            <pc:docMk/>
            <pc:sldMk cId="353667997" sldId="257"/>
            <ac:spMk id="35" creationId="{7D96243B-ECED-4B71-8E06-AE9A285EAD20}"/>
          </ac:spMkLst>
        </pc:spChg>
        <pc:spChg chg="add del">
          <ac:chgData name="Talasila Bindhu Bhargavi" userId="04a38a0b-2fc6-4f4f-9c81-1d17cb73a1d8" providerId="ADAL" clId="{9A7600A9-B523-46EF-86DD-2DDAAF2DD046}" dt="2023-02-27T06:34:13.564" v="372" actId="26606"/>
          <ac:spMkLst>
            <pc:docMk/>
            <pc:sldMk cId="353667997" sldId="257"/>
            <ac:spMk id="36" creationId="{A09989E4-EFDC-4A90-A633-E0525FB4139E}"/>
          </ac:spMkLst>
        </pc:spChg>
        <pc:spChg chg="add del">
          <ac:chgData name="Talasila Bindhu Bhargavi" userId="04a38a0b-2fc6-4f4f-9c81-1d17cb73a1d8" providerId="ADAL" clId="{9A7600A9-B523-46EF-86DD-2DDAAF2DD046}" dt="2023-02-27T06:34:13.564" v="372" actId="26606"/>
          <ac:spMkLst>
            <pc:docMk/>
            <pc:sldMk cId="353667997" sldId="257"/>
            <ac:spMk id="37" creationId="{ABDCC0E0-1AB5-DB0A-1766-744DEAAFD9F1}"/>
          </ac:spMkLst>
        </pc:spChg>
        <pc:graphicFrameChg chg="add del">
          <ac:chgData name="Talasila Bindhu Bhargavi" userId="04a38a0b-2fc6-4f4f-9c81-1d17cb73a1d8" providerId="ADAL" clId="{9A7600A9-B523-46EF-86DD-2DDAAF2DD046}" dt="2023-02-27T06:33:49.138" v="350" actId="26606"/>
          <ac:graphicFrameMkLst>
            <pc:docMk/>
            <pc:sldMk cId="353667997" sldId="257"/>
            <ac:graphicFrameMk id="29" creationId="{85CC87AE-3E7F-0734-4447-681D072FFFD1}"/>
          </ac:graphicFrameMkLst>
        </pc:graphicFrameChg>
        <pc:picChg chg="add del">
          <ac:chgData name="Talasila Bindhu Bhargavi" userId="04a38a0b-2fc6-4f4f-9c81-1d17cb73a1d8" providerId="ADAL" clId="{9A7600A9-B523-46EF-86DD-2DDAAF2DD046}" dt="2023-02-27T06:33:44.257" v="346" actId="26606"/>
          <ac:picMkLst>
            <pc:docMk/>
            <pc:sldMk cId="353667997" sldId="257"/>
            <ac:picMk id="5" creationId="{C9EF1425-20F7-0C1B-46C4-7576540EC49B}"/>
          </ac:picMkLst>
        </pc:picChg>
      </pc:sldChg>
      <pc:sldChg chg="addSp delSp modSp mod setBg">
        <pc:chgData name="Talasila Bindhu Bhargavi" userId="04a38a0b-2fc6-4f4f-9c81-1d17cb73a1d8" providerId="ADAL" clId="{9A7600A9-B523-46EF-86DD-2DDAAF2DD046}" dt="2023-02-27T06:34:17.636" v="378"/>
        <pc:sldMkLst>
          <pc:docMk/>
          <pc:sldMk cId="3521050217" sldId="258"/>
        </pc:sldMkLst>
        <pc:spChg chg="mod">
          <ac:chgData name="Talasila Bindhu Bhargavi" userId="04a38a0b-2fc6-4f4f-9c81-1d17cb73a1d8" providerId="ADAL" clId="{9A7600A9-B523-46EF-86DD-2DDAAF2DD046}" dt="2023-02-27T06:34:17.636" v="378"/>
          <ac:spMkLst>
            <pc:docMk/>
            <pc:sldMk cId="3521050217" sldId="258"/>
            <ac:spMk id="2" creationId="{F5D08F31-2654-0428-502D-321380B447E9}"/>
          </ac:spMkLst>
        </pc:spChg>
        <pc:spChg chg="add del mod">
          <ac:chgData name="Talasila Bindhu Bhargavi" userId="04a38a0b-2fc6-4f4f-9c81-1d17cb73a1d8" providerId="ADAL" clId="{9A7600A9-B523-46EF-86DD-2DDAAF2DD046}" dt="2023-02-27T06:34:17.636" v="378"/>
          <ac:spMkLst>
            <pc:docMk/>
            <pc:sldMk cId="3521050217" sldId="258"/>
            <ac:spMk id="3" creationId="{ABDCC0E0-1AB5-DB0A-1766-744DEAAFD9F1}"/>
          </ac:spMkLst>
        </pc:spChg>
        <pc:spChg chg="add del">
          <ac:chgData name="Talasila Bindhu Bhargavi" userId="04a38a0b-2fc6-4f4f-9c81-1d17cb73a1d8" providerId="ADAL" clId="{9A7600A9-B523-46EF-86DD-2DDAAF2DD046}" dt="2023-02-27T06:33:56.988" v="355" actId="26606"/>
          <ac:spMkLst>
            <pc:docMk/>
            <pc:sldMk cId="3521050217" sldId="258"/>
            <ac:spMk id="8" creationId="{DEE2AD96-B495-4E06-9291-B71706F728CB}"/>
          </ac:spMkLst>
        </pc:spChg>
        <pc:spChg chg="add del">
          <ac:chgData name="Talasila Bindhu Bhargavi" userId="04a38a0b-2fc6-4f4f-9c81-1d17cb73a1d8" providerId="ADAL" clId="{9A7600A9-B523-46EF-86DD-2DDAAF2DD046}" dt="2023-02-27T06:33:55.522" v="353" actId="26606"/>
          <ac:spMkLst>
            <pc:docMk/>
            <pc:sldMk cId="3521050217" sldId="258"/>
            <ac:spMk id="9" creationId="{BACC6370-2D7E-4714-9D71-7542949D7D5D}"/>
          </ac:spMkLst>
        </pc:spChg>
        <pc:spChg chg="add del">
          <ac:chgData name="Talasila Bindhu Bhargavi" userId="04a38a0b-2fc6-4f4f-9c81-1d17cb73a1d8" providerId="ADAL" clId="{9A7600A9-B523-46EF-86DD-2DDAAF2DD046}" dt="2023-02-27T06:33:56.988" v="355" actId="26606"/>
          <ac:spMkLst>
            <pc:docMk/>
            <pc:sldMk cId="3521050217" sldId="258"/>
            <ac:spMk id="10" creationId="{53CF6D67-C5A8-4ADD-9E8E-1E38CA1D3166}"/>
          </ac:spMkLst>
        </pc:spChg>
        <pc:spChg chg="add del">
          <ac:chgData name="Talasila Bindhu Bhargavi" userId="04a38a0b-2fc6-4f4f-9c81-1d17cb73a1d8" providerId="ADAL" clId="{9A7600A9-B523-46EF-86DD-2DDAAF2DD046}" dt="2023-02-27T06:33:55.522" v="353" actId="26606"/>
          <ac:spMkLst>
            <pc:docMk/>
            <pc:sldMk cId="3521050217" sldId="258"/>
            <ac:spMk id="11" creationId="{256B2C21-A230-48C0-8DF1-C46611373C44}"/>
          </ac:spMkLst>
        </pc:spChg>
        <pc:spChg chg="add del">
          <ac:chgData name="Talasila Bindhu Bhargavi" userId="04a38a0b-2fc6-4f4f-9c81-1d17cb73a1d8" providerId="ADAL" clId="{9A7600A9-B523-46EF-86DD-2DDAAF2DD046}" dt="2023-02-27T06:33:56.988" v="355" actId="26606"/>
          <ac:spMkLst>
            <pc:docMk/>
            <pc:sldMk cId="3521050217" sldId="258"/>
            <ac:spMk id="12" creationId="{86909FA0-B515-4681-B7A8-FA281D133B94}"/>
          </ac:spMkLst>
        </pc:spChg>
        <pc:spChg chg="add del">
          <ac:chgData name="Talasila Bindhu Bhargavi" userId="04a38a0b-2fc6-4f4f-9c81-1d17cb73a1d8" providerId="ADAL" clId="{9A7600A9-B523-46EF-86DD-2DDAAF2DD046}" dt="2023-02-27T06:33:55.522" v="353" actId="26606"/>
          <ac:spMkLst>
            <pc:docMk/>
            <pc:sldMk cId="3521050217" sldId="258"/>
            <ac:spMk id="13" creationId="{3847E18C-932D-4C95-AABA-FEC7C9499AD7}"/>
          </ac:spMkLst>
        </pc:spChg>
        <pc:spChg chg="add del">
          <ac:chgData name="Talasila Bindhu Bhargavi" userId="04a38a0b-2fc6-4f4f-9c81-1d17cb73a1d8" providerId="ADAL" clId="{9A7600A9-B523-46EF-86DD-2DDAAF2DD046}" dt="2023-02-27T06:33:56.988" v="355" actId="26606"/>
          <ac:spMkLst>
            <pc:docMk/>
            <pc:sldMk cId="3521050217" sldId="258"/>
            <ac:spMk id="14" creationId="{21C9FE86-FCC3-4A31-AA1C-C882262B7FE7}"/>
          </ac:spMkLst>
        </pc:spChg>
        <pc:spChg chg="add del">
          <ac:chgData name="Talasila Bindhu Bhargavi" userId="04a38a0b-2fc6-4f4f-9c81-1d17cb73a1d8" providerId="ADAL" clId="{9A7600A9-B523-46EF-86DD-2DDAAF2DD046}" dt="2023-02-27T06:33:55.522" v="353" actId="26606"/>
          <ac:spMkLst>
            <pc:docMk/>
            <pc:sldMk cId="3521050217" sldId="258"/>
            <ac:spMk id="15" creationId="{3150CB11-0C61-439E-910F-5787759E72A0}"/>
          </ac:spMkLst>
        </pc:spChg>
        <pc:spChg chg="add del">
          <ac:chgData name="Talasila Bindhu Bhargavi" userId="04a38a0b-2fc6-4f4f-9c81-1d17cb73a1d8" providerId="ADAL" clId="{9A7600A9-B523-46EF-86DD-2DDAAF2DD046}" dt="2023-02-27T06:33:56.988" v="355" actId="26606"/>
          <ac:spMkLst>
            <pc:docMk/>
            <pc:sldMk cId="3521050217" sldId="258"/>
            <ac:spMk id="16" creationId="{7D96243B-ECED-4B71-8E06-AE9A285EAD20}"/>
          </ac:spMkLst>
        </pc:spChg>
        <pc:spChg chg="add del">
          <ac:chgData name="Talasila Bindhu Bhargavi" userId="04a38a0b-2fc6-4f4f-9c81-1d17cb73a1d8" providerId="ADAL" clId="{9A7600A9-B523-46EF-86DD-2DDAAF2DD046}" dt="2023-02-27T06:33:55.522" v="353" actId="26606"/>
          <ac:spMkLst>
            <pc:docMk/>
            <pc:sldMk cId="3521050217" sldId="258"/>
            <ac:spMk id="17" creationId="{43F8A58B-5155-44CE-A5FF-7647B47D0A7A}"/>
          </ac:spMkLst>
        </pc:spChg>
        <pc:spChg chg="add del">
          <ac:chgData name="Talasila Bindhu Bhargavi" userId="04a38a0b-2fc6-4f4f-9c81-1d17cb73a1d8" providerId="ADAL" clId="{9A7600A9-B523-46EF-86DD-2DDAAF2DD046}" dt="2023-02-27T06:33:56.988" v="355" actId="26606"/>
          <ac:spMkLst>
            <pc:docMk/>
            <pc:sldMk cId="3521050217" sldId="258"/>
            <ac:spMk id="18" creationId="{A09989E4-EFDC-4A90-A633-E0525FB4139E}"/>
          </ac:spMkLst>
        </pc:spChg>
        <pc:spChg chg="add del">
          <ac:chgData name="Talasila Bindhu Bhargavi" userId="04a38a0b-2fc6-4f4f-9c81-1d17cb73a1d8" providerId="ADAL" clId="{9A7600A9-B523-46EF-86DD-2DDAAF2DD046}" dt="2023-02-27T06:33:55.522" v="353" actId="26606"/>
          <ac:spMkLst>
            <pc:docMk/>
            <pc:sldMk cId="3521050217" sldId="258"/>
            <ac:spMk id="19" creationId="{443F2ACA-E6D6-4028-82DD-F03C262D5DE6}"/>
          </ac:spMkLst>
        </pc:spChg>
        <pc:spChg chg="add del">
          <ac:chgData name="Talasila Bindhu Bhargavi" userId="04a38a0b-2fc6-4f4f-9c81-1d17cb73a1d8" providerId="ADAL" clId="{9A7600A9-B523-46EF-86DD-2DDAAF2DD046}" dt="2023-02-27T06:33:56.988" v="355" actId="26606"/>
          <ac:spMkLst>
            <pc:docMk/>
            <pc:sldMk cId="3521050217" sldId="258"/>
            <ac:spMk id="21" creationId="{ABDCC0E0-1AB5-DB0A-1766-744DEAAFD9F1}"/>
          </ac:spMkLst>
        </pc:spChg>
        <pc:spChg chg="add del">
          <ac:chgData name="Talasila Bindhu Bhargavi" userId="04a38a0b-2fc6-4f4f-9c81-1d17cb73a1d8" providerId="ADAL" clId="{9A7600A9-B523-46EF-86DD-2DDAAF2DD046}" dt="2023-02-27T06:33:58.276" v="357" actId="26606"/>
          <ac:spMkLst>
            <pc:docMk/>
            <pc:sldMk cId="3521050217" sldId="258"/>
            <ac:spMk id="23" creationId="{BACC6370-2D7E-4714-9D71-7542949D7D5D}"/>
          </ac:spMkLst>
        </pc:spChg>
        <pc:spChg chg="add del">
          <ac:chgData name="Talasila Bindhu Bhargavi" userId="04a38a0b-2fc6-4f4f-9c81-1d17cb73a1d8" providerId="ADAL" clId="{9A7600A9-B523-46EF-86DD-2DDAAF2DD046}" dt="2023-02-27T06:33:58.276" v="357" actId="26606"/>
          <ac:spMkLst>
            <pc:docMk/>
            <pc:sldMk cId="3521050217" sldId="258"/>
            <ac:spMk id="24" creationId="{256B2C21-A230-48C0-8DF1-C46611373C44}"/>
          </ac:spMkLst>
        </pc:spChg>
        <pc:spChg chg="add del">
          <ac:chgData name="Talasila Bindhu Bhargavi" userId="04a38a0b-2fc6-4f4f-9c81-1d17cb73a1d8" providerId="ADAL" clId="{9A7600A9-B523-46EF-86DD-2DDAAF2DD046}" dt="2023-02-27T06:33:58.276" v="357" actId="26606"/>
          <ac:spMkLst>
            <pc:docMk/>
            <pc:sldMk cId="3521050217" sldId="258"/>
            <ac:spMk id="25" creationId="{3847E18C-932D-4C95-AABA-FEC7C9499AD7}"/>
          </ac:spMkLst>
        </pc:spChg>
        <pc:spChg chg="add del">
          <ac:chgData name="Talasila Bindhu Bhargavi" userId="04a38a0b-2fc6-4f4f-9c81-1d17cb73a1d8" providerId="ADAL" clId="{9A7600A9-B523-46EF-86DD-2DDAAF2DD046}" dt="2023-02-27T06:33:58.276" v="357" actId="26606"/>
          <ac:spMkLst>
            <pc:docMk/>
            <pc:sldMk cId="3521050217" sldId="258"/>
            <ac:spMk id="26" creationId="{3150CB11-0C61-439E-910F-5787759E72A0}"/>
          </ac:spMkLst>
        </pc:spChg>
        <pc:spChg chg="add del">
          <ac:chgData name="Talasila Bindhu Bhargavi" userId="04a38a0b-2fc6-4f4f-9c81-1d17cb73a1d8" providerId="ADAL" clId="{9A7600A9-B523-46EF-86DD-2DDAAF2DD046}" dt="2023-02-27T06:33:58.276" v="357" actId="26606"/>
          <ac:spMkLst>
            <pc:docMk/>
            <pc:sldMk cId="3521050217" sldId="258"/>
            <ac:spMk id="27" creationId="{43F8A58B-5155-44CE-A5FF-7647B47D0A7A}"/>
          </ac:spMkLst>
        </pc:spChg>
        <pc:spChg chg="add del">
          <ac:chgData name="Talasila Bindhu Bhargavi" userId="04a38a0b-2fc6-4f4f-9c81-1d17cb73a1d8" providerId="ADAL" clId="{9A7600A9-B523-46EF-86DD-2DDAAF2DD046}" dt="2023-02-27T06:33:58.276" v="357" actId="26606"/>
          <ac:spMkLst>
            <pc:docMk/>
            <pc:sldMk cId="3521050217" sldId="258"/>
            <ac:spMk id="28" creationId="{443F2ACA-E6D6-4028-82DD-F03C262D5DE6}"/>
          </ac:spMkLst>
        </pc:spChg>
        <pc:spChg chg="add del">
          <ac:chgData name="Talasila Bindhu Bhargavi" userId="04a38a0b-2fc6-4f4f-9c81-1d17cb73a1d8" providerId="ADAL" clId="{9A7600A9-B523-46EF-86DD-2DDAAF2DD046}" dt="2023-02-27T06:34:00.524" v="359" actId="26606"/>
          <ac:spMkLst>
            <pc:docMk/>
            <pc:sldMk cId="3521050217" sldId="258"/>
            <ac:spMk id="31" creationId="{76EFD3D9-44F0-4267-BCC1-1613E79D8274}"/>
          </ac:spMkLst>
        </pc:spChg>
        <pc:spChg chg="add del">
          <ac:chgData name="Talasila Bindhu Bhargavi" userId="04a38a0b-2fc6-4f4f-9c81-1d17cb73a1d8" providerId="ADAL" clId="{9A7600A9-B523-46EF-86DD-2DDAAF2DD046}" dt="2023-02-27T06:34:00.524" v="359" actId="26606"/>
          <ac:spMkLst>
            <pc:docMk/>
            <pc:sldMk cId="3521050217" sldId="258"/>
            <ac:spMk id="32" creationId="{A779A851-95D6-41AF-937A-B0E4B7F6FA8D}"/>
          </ac:spMkLst>
        </pc:spChg>
        <pc:spChg chg="add del">
          <ac:chgData name="Talasila Bindhu Bhargavi" userId="04a38a0b-2fc6-4f4f-9c81-1d17cb73a1d8" providerId="ADAL" clId="{9A7600A9-B523-46EF-86DD-2DDAAF2DD046}" dt="2023-02-27T06:34:00.524" v="359" actId="26606"/>
          <ac:spMkLst>
            <pc:docMk/>
            <pc:sldMk cId="3521050217" sldId="258"/>
            <ac:spMk id="33" creationId="{953FB2E7-B6CB-429C-81EB-D9516D6D5C8D}"/>
          </ac:spMkLst>
        </pc:spChg>
        <pc:spChg chg="add del">
          <ac:chgData name="Talasila Bindhu Bhargavi" userId="04a38a0b-2fc6-4f4f-9c81-1d17cb73a1d8" providerId="ADAL" clId="{9A7600A9-B523-46EF-86DD-2DDAAF2DD046}" dt="2023-02-27T06:34:00.524" v="359" actId="26606"/>
          <ac:spMkLst>
            <pc:docMk/>
            <pc:sldMk cId="3521050217" sldId="258"/>
            <ac:spMk id="34" creationId="{2EC40DB1-B719-4A13-9A4D-0966B4B27866}"/>
          </ac:spMkLst>
        </pc:spChg>
        <pc:spChg chg="add del">
          <ac:chgData name="Talasila Bindhu Bhargavi" userId="04a38a0b-2fc6-4f4f-9c81-1d17cb73a1d8" providerId="ADAL" clId="{9A7600A9-B523-46EF-86DD-2DDAAF2DD046}" dt="2023-02-27T06:34:00.524" v="359" actId="26606"/>
          <ac:spMkLst>
            <pc:docMk/>
            <pc:sldMk cId="3521050217" sldId="258"/>
            <ac:spMk id="35" creationId="{82211336-CFF3-412D-868A-6679C1004C45}"/>
          </ac:spMkLst>
        </pc:spChg>
        <pc:spChg chg="add del">
          <ac:chgData name="Talasila Bindhu Bhargavi" userId="04a38a0b-2fc6-4f4f-9c81-1d17cb73a1d8" providerId="ADAL" clId="{9A7600A9-B523-46EF-86DD-2DDAAF2DD046}" dt="2023-02-27T06:34:00.524" v="359" actId="26606"/>
          <ac:spMkLst>
            <pc:docMk/>
            <pc:sldMk cId="3521050217" sldId="258"/>
            <ac:spMk id="36" creationId="{ABDCC0E0-1AB5-DB0A-1766-744DEAAFD9F1}"/>
          </ac:spMkLst>
        </pc:spChg>
        <pc:spChg chg="add del">
          <ac:chgData name="Talasila Bindhu Bhargavi" userId="04a38a0b-2fc6-4f4f-9c81-1d17cb73a1d8" providerId="ADAL" clId="{9A7600A9-B523-46EF-86DD-2DDAAF2DD046}" dt="2023-02-27T06:34:01.837" v="361" actId="26606"/>
          <ac:spMkLst>
            <pc:docMk/>
            <pc:sldMk cId="3521050217" sldId="258"/>
            <ac:spMk id="38" creationId="{8DF67618-B87B-4195-8E24-3B126F79FF55}"/>
          </ac:spMkLst>
        </pc:spChg>
        <pc:spChg chg="add del">
          <ac:chgData name="Talasila Bindhu Bhargavi" userId="04a38a0b-2fc6-4f4f-9c81-1d17cb73a1d8" providerId="ADAL" clId="{9A7600A9-B523-46EF-86DD-2DDAAF2DD046}" dt="2023-02-27T06:34:01.837" v="361" actId="26606"/>
          <ac:spMkLst>
            <pc:docMk/>
            <pc:sldMk cId="3521050217" sldId="258"/>
            <ac:spMk id="39" creationId="{64960379-9FF9-400A-A8A8-F5AB633FD3BF}"/>
          </ac:spMkLst>
        </pc:spChg>
        <pc:spChg chg="add del">
          <ac:chgData name="Talasila Bindhu Bhargavi" userId="04a38a0b-2fc6-4f4f-9c81-1d17cb73a1d8" providerId="ADAL" clId="{9A7600A9-B523-46EF-86DD-2DDAAF2DD046}" dt="2023-02-27T06:34:04.050" v="363" actId="26606"/>
          <ac:spMkLst>
            <pc:docMk/>
            <pc:sldMk cId="3521050217" sldId="258"/>
            <ac:spMk id="51" creationId="{1B15ED52-F352-441B-82BF-E0EA34836D08}"/>
          </ac:spMkLst>
        </pc:spChg>
        <pc:spChg chg="add del">
          <ac:chgData name="Talasila Bindhu Bhargavi" userId="04a38a0b-2fc6-4f4f-9c81-1d17cb73a1d8" providerId="ADAL" clId="{9A7600A9-B523-46EF-86DD-2DDAAF2DD046}" dt="2023-02-27T06:34:04.050" v="363" actId="26606"/>
          <ac:spMkLst>
            <pc:docMk/>
            <pc:sldMk cId="3521050217" sldId="258"/>
            <ac:spMk id="52" creationId="{3B2E3793-BFE6-45A2-9B7B-E18844431C99}"/>
          </ac:spMkLst>
        </pc:spChg>
        <pc:spChg chg="add del">
          <ac:chgData name="Talasila Bindhu Bhargavi" userId="04a38a0b-2fc6-4f4f-9c81-1d17cb73a1d8" providerId="ADAL" clId="{9A7600A9-B523-46EF-86DD-2DDAAF2DD046}" dt="2023-02-27T06:34:04.050" v="363" actId="26606"/>
          <ac:spMkLst>
            <pc:docMk/>
            <pc:sldMk cId="3521050217" sldId="258"/>
            <ac:spMk id="53" creationId="{BC4C4868-CB8F-4AF9-9CDB-8108F2C19B67}"/>
          </ac:spMkLst>
        </pc:spChg>
        <pc:spChg chg="add del">
          <ac:chgData name="Talasila Bindhu Bhargavi" userId="04a38a0b-2fc6-4f4f-9c81-1d17cb73a1d8" providerId="ADAL" clId="{9A7600A9-B523-46EF-86DD-2DDAAF2DD046}" dt="2023-02-27T06:34:04.050" v="363" actId="26606"/>
          <ac:spMkLst>
            <pc:docMk/>
            <pc:sldMk cId="3521050217" sldId="258"/>
            <ac:spMk id="54" creationId="{375E0459-6403-40CD-989D-56A4407CA12E}"/>
          </ac:spMkLst>
        </pc:spChg>
        <pc:spChg chg="add del">
          <ac:chgData name="Talasila Bindhu Bhargavi" userId="04a38a0b-2fc6-4f4f-9c81-1d17cb73a1d8" providerId="ADAL" clId="{9A7600A9-B523-46EF-86DD-2DDAAF2DD046}" dt="2023-02-27T06:34:04.050" v="363" actId="26606"/>
          <ac:spMkLst>
            <pc:docMk/>
            <pc:sldMk cId="3521050217" sldId="258"/>
            <ac:spMk id="55" creationId="{53E5B1A8-3AC9-4BD1-9BBC-78CA94F2D1BA}"/>
          </ac:spMkLst>
        </pc:spChg>
        <pc:spChg chg="add del">
          <ac:chgData name="Talasila Bindhu Bhargavi" userId="04a38a0b-2fc6-4f4f-9c81-1d17cb73a1d8" providerId="ADAL" clId="{9A7600A9-B523-46EF-86DD-2DDAAF2DD046}" dt="2023-02-27T06:34:04.050" v="363" actId="26606"/>
          <ac:spMkLst>
            <pc:docMk/>
            <pc:sldMk cId="3521050217" sldId="258"/>
            <ac:spMk id="56" creationId="{ABDCC0E0-1AB5-DB0A-1766-744DEAAFD9F1}"/>
          </ac:spMkLst>
        </pc:spChg>
        <pc:spChg chg="add del">
          <ac:chgData name="Talasila Bindhu Bhargavi" userId="04a38a0b-2fc6-4f4f-9c81-1d17cb73a1d8" providerId="ADAL" clId="{9A7600A9-B523-46EF-86DD-2DDAAF2DD046}" dt="2023-02-27T06:34:05.772" v="365" actId="26606"/>
          <ac:spMkLst>
            <pc:docMk/>
            <pc:sldMk cId="3521050217" sldId="258"/>
            <ac:spMk id="58" creationId="{8DF67618-B87B-4195-8E24-3B126F79FF55}"/>
          </ac:spMkLst>
        </pc:spChg>
        <pc:spChg chg="add del">
          <ac:chgData name="Talasila Bindhu Bhargavi" userId="04a38a0b-2fc6-4f4f-9c81-1d17cb73a1d8" providerId="ADAL" clId="{9A7600A9-B523-46EF-86DD-2DDAAF2DD046}" dt="2023-02-27T06:34:05.772" v="365" actId="26606"/>
          <ac:spMkLst>
            <pc:docMk/>
            <pc:sldMk cId="3521050217" sldId="258"/>
            <ac:spMk id="59" creationId="{64960379-9FF9-400A-A8A8-F5AB633FD3BF}"/>
          </ac:spMkLst>
        </pc:spChg>
        <pc:grpChg chg="add del">
          <ac:chgData name="Talasila Bindhu Bhargavi" userId="04a38a0b-2fc6-4f4f-9c81-1d17cb73a1d8" providerId="ADAL" clId="{9A7600A9-B523-46EF-86DD-2DDAAF2DD046}" dt="2023-02-27T06:34:01.837" v="361" actId="26606"/>
          <ac:grpSpMkLst>
            <pc:docMk/>
            <pc:sldMk cId="3521050217" sldId="258"/>
            <ac:grpSpMk id="40" creationId="{2C491629-AE25-486B-9B22-2CE4EE8F7E47}"/>
          </ac:grpSpMkLst>
        </pc:grpChg>
        <pc:grpChg chg="add del">
          <ac:chgData name="Talasila Bindhu Bhargavi" userId="04a38a0b-2fc6-4f4f-9c81-1d17cb73a1d8" providerId="ADAL" clId="{9A7600A9-B523-46EF-86DD-2DDAAF2DD046}" dt="2023-02-27T06:34:01.837" v="361" actId="26606"/>
          <ac:grpSpMkLst>
            <pc:docMk/>
            <pc:sldMk cId="3521050217" sldId="258"/>
            <ac:grpSpMk id="43" creationId="{43F5E015-E085-4624-B431-B42414448684}"/>
          </ac:grpSpMkLst>
        </pc:grpChg>
        <pc:grpChg chg="add del">
          <ac:chgData name="Talasila Bindhu Bhargavi" userId="04a38a0b-2fc6-4f4f-9c81-1d17cb73a1d8" providerId="ADAL" clId="{9A7600A9-B523-46EF-86DD-2DDAAF2DD046}" dt="2023-02-27T06:34:05.772" v="365" actId="26606"/>
          <ac:grpSpMkLst>
            <pc:docMk/>
            <pc:sldMk cId="3521050217" sldId="258"/>
            <ac:grpSpMk id="60" creationId="{2C491629-AE25-486B-9B22-2CE4EE8F7E47}"/>
          </ac:grpSpMkLst>
        </pc:grpChg>
        <pc:grpChg chg="add del">
          <ac:chgData name="Talasila Bindhu Bhargavi" userId="04a38a0b-2fc6-4f4f-9c81-1d17cb73a1d8" providerId="ADAL" clId="{9A7600A9-B523-46EF-86DD-2DDAAF2DD046}" dt="2023-02-27T06:34:05.772" v="365" actId="26606"/>
          <ac:grpSpMkLst>
            <pc:docMk/>
            <pc:sldMk cId="3521050217" sldId="258"/>
            <ac:grpSpMk id="63" creationId="{43F5E015-E085-4624-B431-B42414448684}"/>
          </ac:grpSpMkLst>
        </pc:grpChg>
        <pc:graphicFrameChg chg="add del">
          <ac:chgData name="Talasila Bindhu Bhargavi" userId="04a38a0b-2fc6-4f4f-9c81-1d17cb73a1d8" providerId="ADAL" clId="{9A7600A9-B523-46EF-86DD-2DDAAF2DD046}" dt="2023-02-27T06:33:55.522" v="353" actId="26606"/>
          <ac:graphicFrameMkLst>
            <pc:docMk/>
            <pc:sldMk cId="3521050217" sldId="258"/>
            <ac:graphicFrameMk id="5" creationId="{7E912744-75EF-8897-27A5-C3A99AD31A45}"/>
          </ac:graphicFrameMkLst>
        </pc:graphicFrameChg>
        <pc:graphicFrameChg chg="add del">
          <ac:chgData name="Talasila Bindhu Bhargavi" userId="04a38a0b-2fc6-4f4f-9c81-1d17cb73a1d8" providerId="ADAL" clId="{9A7600A9-B523-46EF-86DD-2DDAAF2DD046}" dt="2023-02-27T06:33:58.276" v="357" actId="26606"/>
          <ac:graphicFrameMkLst>
            <pc:docMk/>
            <pc:sldMk cId="3521050217" sldId="258"/>
            <ac:graphicFrameMk id="29" creationId="{7E912744-75EF-8897-27A5-C3A99AD31A45}"/>
          </ac:graphicFrameMkLst>
        </pc:graphicFrameChg>
        <pc:graphicFrameChg chg="add del">
          <ac:chgData name="Talasila Bindhu Bhargavi" userId="04a38a0b-2fc6-4f4f-9c81-1d17cb73a1d8" providerId="ADAL" clId="{9A7600A9-B523-46EF-86DD-2DDAAF2DD046}" dt="2023-02-27T06:34:01.837" v="361" actId="26606"/>
          <ac:graphicFrameMkLst>
            <pc:docMk/>
            <pc:sldMk cId="3521050217" sldId="258"/>
            <ac:graphicFrameMk id="49" creationId="{373AE82F-09A9-F88C-3AC1-A2F81B280985}"/>
          </ac:graphicFrameMkLst>
        </pc:graphicFrameChg>
        <pc:graphicFrameChg chg="add del">
          <ac:chgData name="Talasila Bindhu Bhargavi" userId="04a38a0b-2fc6-4f4f-9c81-1d17cb73a1d8" providerId="ADAL" clId="{9A7600A9-B523-46EF-86DD-2DDAAF2DD046}" dt="2023-02-27T06:34:05.772" v="365" actId="26606"/>
          <ac:graphicFrameMkLst>
            <pc:docMk/>
            <pc:sldMk cId="3521050217" sldId="258"/>
            <ac:graphicFrameMk id="69" creationId="{A0B812CC-A20E-C102-13BD-1F88F4DA397A}"/>
          </ac:graphicFrameMkLst>
        </pc:graphicFrameChg>
        <pc:graphicFrameChg chg="add del">
          <ac:chgData name="Talasila Bindhu Bhargavi" userId="04a38a0b-2fc6-4f4f-9c81-1d17cb73a1d8" providerId="ADAL" clId="{9A7600A9-B523-46EF-86DD-2DDAAF2DD046}" dt="2023-02-27T06:34:06.863" v="367" actId="26606"/>
          <ac:graphicFrameMkLst>
            <pc:docMk/>
            <pc:sldMk cId="3521050217" sldId="258"/>
            <ac:graphicFrameMk id="71" creationId="{912636FA-8911-043A-CEF3-07F3E214F604}"/>
          </ac:graphicFrameMkLst>
        </pc:graphicFrameChg>
        <pc:graphicFrameChg chg="add del">
          <ac:chgData name="Talasila Bindhu Bhargavi" userId="04a38a0b-2fc6-4f4f-9c81-1d17cb73a1d8" providerId="ADAL" clId="{9A7600A9-B523-46EF-86DD-2DDAAF2DD046}" dt="2023-02-27T06:34:07.920" v="369" actId="26606"/>
          <ac:graphicFrameMkLst>
            <pc:docMk/>
            <pc:sldMk cId="3521050217" sldId="258"/>
            <ac:graphicFrameMk id="73" creationId="{8C84DDCE-4145-9AFA-E552-F8F6C0233E41}"/>
          </ac:graphicFrameMkLst>
        </pc:graphicFrameChg>
        <pc:graphicFrameChg chg="add del">
          <ac:chgData name="Talasila Bindhu Bhargavi" userId="04a38a0b-2fc6-4f4f-9c81-1d17cb73a1d8" providerId="ADAL" clId="{9A7600A9-B523-46EF-86DD-2DDAAF2DD046}" dt="2023-02-27T06:34:11.264" v="371" actId="26606"/>
          <ac:graphicFrameMkLst>
            <pc:docMk/>
            <pc:sldMk cId="3521050217" sldId="258"/>
            <ac:graphicFrameMk id="75" creationId="{9E9377D7-7289-F6C7-1945-43275E630FB1}"/>
          </ac:graphicFrameMkLst>
        </pc:graphicFrameChg>
      </pc:sldChg>
      <pc:sldChg chg="modSp">
        <pc:chgData name="Talasila Bindhu Bhargavi" userId="04a38a0b-2fc6-4f4f-9c81-1d17cb73a1d8" providerId="ADAL" clId="{9A7600A9-B523-46EF-86DD-2DDAAF2DD046}" dt="2023-02-27T06:34:17.636" v="378"/>
        <pc:sldMkLst>
          <pc:docMk/>
          <pc:sldMk cId="1097120362" sldId="259"/>
        </pc:sldMkLst>
        <pc:spChg chg="mod">
          <ac:chgData name="Talasila Bindhu Bhargavi" userId="04a38a0b-2fc6-4f4f-9c81-1d17cb73a1d8" providerId="ADAL" clId="{9A7600A9-B523-46EF-86DD-2DDAAF2DD046}" dt="2023-02-27T06:34:17.636" v="378"/>
          <ac:spMkLst>
            <pc:docMk/>
            <pc:sldMk cId="1097120362" sldId="259"/>
            <ac:spMk id="2" creationId="{F5D08F31-2654-0428-502D-321380B447E9}"/>
          </ac:spMkLst>
        </pc:spChg>
        <pc:spChg chg="mod">
          <ac:chgData name="Talasila Bindhu Bhargavi" userId="04a38a0b-2fc6-4f4f-9c81-1d17cb73a1d8" providerId="ADAL" clId="{9A7600A9-B523-46EF-86DD-2DDAAF2DD046}" dt="2023-02-27T06:34:17.636" v="378"/>
          <ac:spMkLst>
            <pc:docMk/>
            <pc:sldMk cId="1097120362" sldId="259"/>
            <ac:spMk id="3" creationId="{ABDCC0E0-1AB5-DB0A-1766-744DEAAFD9F1}"/>
          </ac:spMkLst>
        </pc:spChg>
      </pc:sldChg>
      <pc:sldChg chg="modSp mod">
        <pc:chgData name="Talasila Bindhu Bhargavi" userId="04a38a0b-2fc6-4f4f-9c81-1d17cb73a1d8" providerId="ADAL" clId="{9A7600A9-B523-46EF-86DD-2DDAAF2DD046}" dt="2023-02-27T06:34:17.636" v="378"/>
        <pc:sldMkLst>
          <pc:docMk/>
          <pc:sldMk cId="1265993909" sldId="260"/>
        </pc:sldMkLst>
        <pc:spChg chg="mod">
          <ac:chgData name="Talasila Bindhu Bhargavi" userId="04a38a0b-2fc6-4f4f-9c81-1d17cb73a1d8" providerId="ADAL" clId="{9A7600A9-B523-46EF-86DD-2DDAAF2DD046}" dt="2023-02-27T06:34:17.636" v="378"/>
          <ac:spMkLst>
            <pc:docMk/>
            <pc:sldMk cId="1265993909" sldId="260"/>
            <ac:spMk id="2" creationId="{F5D08F31-2654-0428-502D-321380B447E9}"/>
          </ac:spMkLst>
        </pc:spChg>
        <pc:spChg chg="mod">
          <ac:chgData name="Talasila Bindhu Bhargavi" userId="04a38a0b-2fc6-4f4f-9c81-1d17cb73a1d8" providerId="ADAL" clId="{9A7600A9-B523-46EF-86DD-2DDAAF2DD046}" dt="2023-02-27T06:34:17.636" v="378"/>
          <ac:spMkLst>
            <pc:docMk/>
            <pc:sldMk cId="1265993909" sldId="260"/>
            <ac:spMk id="3" creationId="{ABDCC0E0-1AB5-DB0A-1766-744DEAAFD9F1}"/>
          </ac:spMkLst>
        </pc:spChg>
      </pc:sldChg>
      <pc:sldChg chg="modSp">
        <pc:chgData name="Talasila Bindhu Bhargavi" userId="04a38a0b-2fc6-4f4f-9c81-1d17cb73a1d8" providerId="ADAL" clId="{9A7600A9-B523-46EF-86DD-2DDAAF2DD046}" dt="2023-02-27T06:34:17.636" v="378"/>
        <pc:sldMkLst>
          <pc:docMk/>
          <pc:sldMk cId="1743338227" sldId="261"/>
        </pc:sldMkLst>
        <pc:spChg chg="mod">
          <ac:chgData name="Talasila Bindhu Bhargavi" userId="04a38a0b-2fc6-4f4f-9c81-1d17cb73a1d8" providerId="ADAL" clId="{9A7600A9-B523-46EF-86DD-2DDAAF2DD046}" dt="2023-02-27T06:34:17.636" v="378"/>
          <ac:spMkLst>
            <pc:docMk/>
            <pc:sldMk cId="1743338227" sldId="261"/>
            <ac:spMk id="2" creationId="{F5D08F31-2654-0428-502D-321380B447E9}"/>
          </ac:spMkLst>
        </pc:spChg>
        <pc:spChg chg="mod">
          <ac:chgData name="Talasila Bindhu Bhargavi" userId="04a38a0b-2fc6-4f4f-9c81-1d17cb73a1d8" providerId="ADAL" clId="{9A7600A9-B523-46EF-86DD-2DDAAF2DD046}" dt="2023-02-27T06:34:17.636" v="378"/>
          <ac:spMkLst>
            <pc:docMk/>
            <pc:sldMk cId="1743338227" sldId="261"/>
            <ac:spMk id="3" creationId="{ABDCC0E0-1AB5-DB0A-1766-744DEAAFD9F1}"/>
          </ac:spMkLst>
        </pc:spChg>
      </pc:sldChg>
      <pc:sldChg chg="modSp mod">
        <pc:chgData name="Talasila Bindhu Bhargavi" userId="04a38a0b-2fc6-4f4f-9c81-1d17cb73a1d8" providerId="ADAL" clId="{9A7600A9-B523-46EF-86DD-2DDAAF2DD046}" dt="2023-02-27T06:34:17.636" v="378"/>
        <pc:sldMkLst>
          <pc:docMk/>
          <pc:sldMk cId="716573841" sldId="262"/>
        </pc:sldMkLst>
        <pc:spChg chg="mod">
          <ac:chgData name="Talasila Bindhu Bhargavi" userId="04a38a0b-2fc6-4f4f-9c81-1d17cb73a1d8" providerId="ADAL" clId="{9A7600A9-B523-46EF-86DD-2DDAAF2DD046}" dt="2023-02-27T06:34:17.636" v="378"/>
          <ac:spMkLst>
            <pc:docMk/>
            <pc:sldMk cId="716573841" sldId="262"/>
            <ac:spMk id="2" creationId="{F5D08F31-2654-0428-502D-321380B447E9}"/>
          </ac:spMkLst>
        </pc:spChg>
      </pc:sldChg>
      <pc:sldChg chg="modSp mod">
        <pc:chgData name="Talasila Bindhu Bhargavi" userId="04a38a0b-2fc6-4f4f-9c81-1d17cb73a1d8" providerId="ADAL" clId="{9A7600A9-B523-46EF-86DD-2DDAAF2DD046}" dt="2023-02-27T06:34:17.636" v="378"/>
        <pc:sldMkLst>
          <pc:docMk/>
          <pc:sldMk cId="1334928901" sldId="263"/>
        </pc:sldMkLst>
        <pc:spChg chg="mod">
          <ac:chgData name="Talasila Bindhu Bhargavi" userId="04a38a0b-2fc6-4f4f-9c81-1d17cb73a1d8" providerId="ADAL" clId="{9A7600A9-B523-46EF-86DD-2DDAAF2DD046}" dt="2023-02-27T06:34:17.636" v="378"/>
          <ac:spMkLst>
            <pc:docMk/>
            <pc:sldMk cId="1334928901" sldId="263"/>
            <ac:spMk id="2" creationId="{F5D08F31-2654-0428-502D-321380B447E9}"/>
          </ac:spMkLst>
        </pc:spChg>
        <pc:spChg chg="mod">
          <ac:chgData name="Talasila Bindhu Bhargavi" userId="04a38a0b-2fc6-4f4f-9c81-1d17cb73a1d8" providerId="ADAL" clId="{9A7600A9-B523-46EF-86DD-2DDAAF2DD046}" dt="2023-02-27T06:29:55.962" v="272" actId="20577"/>
          <ac:spMkLst>
            <pc:docMk/>
            <pc:sldMk cId="1334928901" sldId="263"/>
            <ac:spMk id="3" creationId="{ABDCC0E0-1AB5-DB0A-1766-744DEAAFD9F1}"/>
          </ac:spMkLst>
        </pc:spChg>
      </pc:sldChg>
      <pc:sldChg chg="modSp">
        <pc:chgData name="Talasila Bindhu Bhargavi" userId="04a38a0b-2fc6-4f4f-9c81-1d17cb73a1d8" providerId="ADAL" clId="{9A7600A9-B523-46EF-86DD-2DDAAF2DD046}" dt="2023-02-27T06:34:17.636" v="378"/>
        <pc:sldMkLst>
          <pc:docMk/>
          <pc:sldMk cId="1820560729" sldId="264"/>
        </pc:sldMkLst>
        <pc:spChg chg="mod">
          <ac:chgData name="Talasila Bindhu Bhargavi" userId="04a38a0b-2fc6-4f4f-9c81-1d17cb73a1d8" providerId="ADAL" clId="{9A7600A9-B523-46EF-86DD-2DDAAF2DD046}" dt="2023-02-27T06:34:17.636" v="378"/>
          <ac:spMkLst>
            <pc:docMk/>
            <pc:sldMk cId="1820560729" sldId="264"/>
            <ac:spMk id="2" creationId="{F5D08F31-2654-0428-502D-321380B447E9}"/>
          </ac:spMkLst>
        </pc:spChg>
        <pc:spChg chg="mod">
          <ac:chgData name="Talasila Bindhu Bhargavi" userId="04a38a0b-2fc6-4f4f-9c81-1d17cb73a1d8" providerId="ADAL" clId="{9A7600A9-B523-46EF-86DD-2DDAAF2DD046}" dt="2023-02-27T06:34:17.636" v="378"/>
          <ac:spMkLst>
            <pc:docMk/>
            <pc:sldMk cId="1820560729" sldId="264"/>
            <ac:spMk id="3" creationId="{ABDCC0E0-1AB5-DB0A-1766-744DEAAFD9F1}"/>
          </ac:spMkLst>
        </pc:spChg>
      </pc:sldChg>
      <pc:sldChg chg="modSp mod">
        <pc:chgData name="Talasila Bindhu Bhargavi" userId="04a38a0b-2fc6-4f4f-9c81-1d17cb73a1d8" providerId="ADAL" clId="{9A7600A9-B523-46EF-86DD-2DDAAF2DD046}" dt="2023-02-27T06:28:34.807" v="244" actId="14100"/>
        <pc:sldMkLst>
          <pc:docMk/>
          <pc:sldMk cId="818141959" sldId="268"/>
        </pc:sldMkLst>
        <pc:spChg chg="mod">
          <ac:chgData name="Talasila Bindhu Bhargavi" userId="04a38a0b-2fc6-4f4f-9c81-1d17cb73a1d8" providerId="ADAL" clId="{9A7600A9-B523-46EF-86DD-2DDAAF2DD046}" dt="2023-02-27T06:28:34.807" v="244" actId="14100"/>
          <ac:spMkLst>
            <pc:docMk/>
            <pc:sldMk cId="818141959" sldId="268"/>
            <ac:spMk id="2" creationId="{F5D08F31-2654-0428-502D-321380B447E9}"/>
          </ac:spMkLst>
        </pc:spChg>
        <pc:spChg chg="mod">
          <ac:chgData name="Talasila Bindhu Bhargavi" userId="04a38a0b-2fc6-4f4f-9c81-1d17cb73a1d8" providerId="ADAL" clId="{9A7600A9-B523-46EF-86DD-2DDAAF2DD046}" dt="2023-02-27T06:28:18.855" v="243" actId="313"/>
          <ac:spMkLst>
            <pc:docMk/>
            <pc:sldMk cId="818141959" sldId="268"/>
            <ac:spMk id="3" creationId="{ABDCC0E0-1AB5-DB0A-1766-744DEAAFD9F1}"/>
          </ac:spMkLst>
        </pc:spChg>
      </pc:sldChg>
      <pc:sldChg chg="addSp delSp modSp mod">
        <pc:chgData name="Talasila Bindhu Bhargavi" userId="04a38a0b-2fc6-4f4f-9c81-1d17cb73a1d8" providerId="ADAL" clId="{9A7600A9-B523-46EF-86DD-2DDAAF2DD046}" dt="2023-02-27T06:29:43.313" v="269" actId="14100"/>
        <pc:sldMkLst>
          <pc:docMk/>
          <pc:sldMk cId="1815227310" sldId="269"/>
        </pc:sldMkLst>
        <pc:spChg chg="add del mod">
          <ac:chgData name="Talasila Bindhu Bhargavi" userId="04a38a0b-2fc6-4f4f-9c81-1d17cb73a1d8" providerId="ADAL" clId="{9A7600A9-B523-46EF-86DD-2DDAAF2DD046}" dt="2023-02-27T06:29:35.962" v="267" actId="14100"/>
          <ac:spMkLst>
            <pc:docMk/>
            <pc:sldMk cId="1815227310" sldId="269"/>
            <ac:spMk id="2" creationId="{D429D7F6-52F7-9B23-4C8E-FB3C02BF3DBE}"/>
          </ac:spMkLst>
        </pc:spChg>
        <pc:picChg chg="mod">
          <ac:chgData name="Talasila Bindhu Bhargavi" userId="04a38a0b-2fc6-4f4f-9c81-1d17cb73a1d8" providerId="ADAL" clId="{9A7600A9-B523-46EF-86DD-2DDAAF2DD046}" dt="2023-02-27T06:29:40.213" v="268" actId="14100"/>
          <ac:picMkLst>
            <pc:docMk/>
            <pc:sldMk cId="1815227310" sldId="269"/>
            <ac:picMk id="5" creationId="{3023B23F-0F49-B018-5868-F5BB59F31D53}"/>
          </ac:picMkLst>
        </pc:picChg>
        <pc:picChg chg="mod">
          <ac:chgData name="Talasila Bindhu Bhargavi" userId="04a38a0b-2fc6-4f4f-9c81-1d17cb73a1d8" providerId="ADAL" clId="{9A7600A9-B523-46EF-86DD-2DDAAF2DD046}" dt="2023-02-27T06:29:43.313" v="269" actId="14100"/>
          <ac:picMkLst>
            <pc:docMk/>
            <pc:sldMk cId="1815227310" sldId="269"/>
            <ac:picMk id="6" creationId="{125C30A2-892E-C3CB-389C-D315763E0EA4}"/>
          </ac:picMkLst>
        </pc:picChg>
      </pc:sldChg>
      <pc:sldChg chg="modSp mod">
        <pc:chgData name="Talasila Bindhu Bhargavi" userId="04a38a0b-2fc6-4f4f-9c81-1d17cb73a1d8" providerId="ADAL" clId="{9A7600A9-B523-46EF-86DD-2DDAAF2DD046}" dt="2023-02-27T06:34:17.636" v="378"/>
        <pc:sldMkLst>
          <pc:docMk/>
          <pc:sldMk cId="2700664619" sldId="270"/>
        </pc:sldMkLst>
        <pc:spChg chg="mod">
          <ac:chgData name="Talasila Bindhu Bhargavi" userId="04a38a0b-2fc6-4f4f-9c81-1d17cb73a1d8" providerId="ADAL" clId="{9A7600A9-B523-46EF-86DD-2DDAAF2DD046}" dt="2023-02-27T06:34:17.636" v="378"/>
          <ac:spMkLst>
            <pc:docMk/>
            <pc:sldMk cId="2700664619" sldId="270"/>
            <ac:spMk id="2" creationId="{58A9D7EC-16C6-08AB-2C31-F4137ED637C8}"/>
          </ac:spMkLst>
        </pc:spChg>
        <pc:picChg chg="mod">
          <ac:chgData name="Talasila Bindhu Bhargavi" userId="04a38a0b-2fc6-4f4f-9c81-1d17cb73a1d8" providerId="ADAL" clId="{9A7600A9-B523-46EF-86DD-2DDAAF2DD046}" dt="2023-02-27T06:29:07.391" v="252" actId="1076"/>
          <ac:picMkLst>
            <pc:docMk/>
            <pc:sldMk cId="2700664619" sldId="270"/>
            <ac:picMk id="5" creationId="{927EFFA7-DADE-0460-D1A1-D0625046A936}"/>
          </ac:picMkLst>
        </pc:picChg>
        <pc:picChg chg="mod">
          <ac:chgData name="Talasila Bindhu Bhargavi" userId="04a38a0b-2fc6-4f4f-9c81-1d17cb73a1d8" providerId="ADAL" clId="{9A7600A9-B523-46EF-86DD-2DDAAF2DD046}" dt="2023-02-27T06:29:13.424" v="255" actId="14100"/>
          <ac:picMkLst>
            <pc:docMk/>
            <pc:sldMk cId="2700664619" sldId="270"/>
            <ac:picMk id="6" creationId="{7221BDA9-5C0A-CFAC-D0A3-1B1AD7950706}"/>
          </ac:picMkLst>
        </pc:picChg>
      </pc:sldChg>
      <pc:sldChg chg="modSp">
        <pc:chgData name="Talasila Bindhu Bhargavi" userId="04a38a0b-2fc6-4f4f-9c81-1d17cb73a1d8" providerId="ADAL" clId="{9A7600A9-B523-46EF-86DD-2DDAAF2DD046}" dt="2023-02-27T06:34:17.636" v="378"/>
        <pc:sldMkLst>
          <pc:docMk/>
          <pc:sldMk cId="59312075" sldId="271"/>
        </pc:sldMkLst>
        <pc:spChg chg="mod">
          <ac:chgData name="Talasila Bindhu Bhargavi" userId="04a38a0b-2fc6-4f4f-9c81-1d17cb73a1d8" providerId="ADAL" clId="{9A7600A9-B523-46EF-86DD-2DDAAF2DD046}" dt="2023-02-27T06:34:17.636" v="378"/>
          <ac:spMkLst>
            <pc:docMk/>
            <pc:sldMk cId="59312075" sldId="271"/>
            <ac:spMk id="2" creationId="{58A9D7EC-16C6-08AB-2C31-F4137ED637C8}"/>
          </ac:spMkLst>
        </pc:spChg>
      </pc:sldChg>
      <pc:sldChg chg="del">
        <pc:chgData name="Talasila Bindhu Bhargavi" userId="04a38a0b-2fc6-4f4f-9c81-1d17cb73a1d8" providerId="ADAL" clId="{9A7600A9-B523-46EF-86DD-2DDAAF2DD046}" dt="2023-02-27T06:27:43.783" v="232" actId="47"/>
        <pc:sldMkLst>
          <pc:docMk/>
          <pc:sldMk cId="2298561109" sldId="272"/>
        </pc:sldMkLst>
      </pc:sldChg>
      <pc:sldChg chg="modSp">
        <pc:chgData name="Talasila Bindhu Bhargavi" userId="04a38a0b-2fc6-4f4f-9c81-1d17cb73a1d8" providerId="ADAL" clId="{9A7600A9-B523-46EF-86DD-2DDAAF2DD046}" dt="2023-02-27T06:34:17.636" v="378"/>
        <pc:sldMkLst>
          <pc:docMk/>
          <pc:sldMk cId="2698493612" sldId="275"/>
        </pc:sldMkLst>
        <pc:spChg chg="mod">
          <ac:chgData name="Talasila Bindhu Bhargavi" userId="04a38a0b-2fc6-4f4f-9c81-1d17cb73a1d8" providerId="ADAL" clId="{9A7600A9-B523-46EF-86DD-2DDAAF2DD046}" dt="2023-02-27T06:34:17.636" v="378"/>
          <ac:spMkLst>
            <pc:docMk/>
            <pc:sldMk cId="2698493612" sldId="275"/>
            <ac:spMk id="2" creationId="{86C3588F-4AE7-359C-CD08-FE6F720F8D30}"/>
          </ac:spMkLst>
        </pc:spChg>
        <pc:spChg chg="mod">
          <ac:chgData name="Talasila Bindhu Bhargavi" userId="04a38a0b-2fc6-4f4f-9c81-1d17cb73a1d8" providerId="ADAL" clId="{9A7600A9-B523-46EF-86DD-2DDAAF2DD046}" dt="2023-02-27T06:34:17.636" v="378"/>
          <ac:spMkLst>
            <pc:docMk/>
            <pc:sldMk cId="2698493612" sldId="275"/>
            <ac:spMk id="3" creationId="{81693E1C-DEC3-F4A2-E637-00AA8613EC19}"/>
          </ac:spMkLst>
        </pc:spChg>
      </pc:sldChg>
      <pc:sldChg chg="addSp delSp modSp add del mod modAnim">
        <pc:chgData name="Talasila Bindhu Bhargavi" userId="04a38a0b-2fc6-4f4f-9c81-1d17cb73a1d8" providerId="ADAL" clId="{9A7600A9-B523-46EF-86DD-2DDAAF2DD046}" dt="2023-02-27T06:24:11.171" v="150" actId="1076"/>
        <pc:sldMkLst>
          <pc:docMk/>
          <pc:sldMk cId="2586100720" sldId="276"/>
        </pc:sldMkLst>
        <pc:spChg chg="del mod">
          <ac:chgData name="Talasila Bindhu Bhargavi" userId="04a38a0b-2fc6-4f4f-9c81-1d17cb73a1d8" providerId="ADAL" clId="{9A7600A9-B523-46EF-86DD-2DDAAF2DD046}" dt="2023-02-27T06:22:05.195" v="47" actId="478"/>
          <ac:spMkLst>
            <pc:docMk/>
            <pc:sldMk cId="2586100720" sldId="276"/>
            <ac:spMk id="2" creationId="{86C3588F-4AE7-359C-CD08-FE6F720F8D30}"/>
          </ac:spMkLst>
        </pc:spChg>
        <pc:spChg chg="del">
          <ac:chgData name="Talasila Bindhu Bhargavi" userId="04a38a0b-2fc6-4f4f-9c81-1d17cb73a1d8" providerId="ADAL" clId="{9A7600A9-B523-46EF-86DD-2DDAAF2DD046}" dt="2023-02-27T06:21:19.845" v="31"/>
          <ac:spMkLst>
            <pc:docMk/>
            <pc:sldMk cId="2586100720" sldId="276"/>
            <ac:spMk id="3" creationId="{81693E1C-DEC3-F4A2-E637-00AA8613EC19}"/>
          </ac:spMkLst>
        </pc:spChg>
        <pc:spChg chg="add mod">
          <ac:chgData name="Talasila Bindhu Bhargavi" userId="04a38a0b-2fc6-4f4f-9c81-1d17cb73a1d8" providerId="ADAL" clId="{9A7600A9-B523-46EF-86DD-2DDAAF2DD046}" dt="2023-02-27T06:24:04.100" v="148" actId="20577"/>
          <ac:spMkLst>
            <pc:docMk/>
            <pc:sldMk cId="2586100720" sldId="276"/>
            <ac:spMk id="7" creationId="{9FBA229D-8ED5-4B4A-6621-84BB447F7B0A}"/>
          </ac:spMkLst>
        </pc:spChg>
        <pc:spChg chg="add mod">
          <ac:chgData name="Talasila Bindhu Bhargavi" userId="04a38a0b-2fc6-4f4f-9c81-1d17cb73a1d8" providerId="ADAL" clId="{9A7600A9-B523-46EF-86DD-2DDAAF2DD046}" dt="2023-02-27T06:24:00.491" v="144" actId="20577"/>
          <ac:spMkLst>
            <pc:docMk/>
            <pc:sldMk cId="2586100720" sldId="276"/>
            <ac:spMk id="9" creationId="{D2DF8610-D44F-FD14-C059-95DC2CC43A75}"/>
          </ac:spMkLst>
        </pc:spChg>
        <pc:spChg chg="add mod">
          <ac:chgData name="Talasila Bindhu Bhargavi" userId="04a38a0b-2fc6-4f4f-9c81-1d17cb73a1d8" providerId="ADAL" clId="{9A7600A9-B523-46EF-86DD-2DDAAF2DD046}" dt="2023-02-27T06:23:56.467" v="141" actId="255"/>
          <ac:spMkLst>
            <pc:docMk/>
            <pc:sldMk cId="2586100720" sldId="276"/>
            <ac:spMk id="11" creationId="{91D3660D-48E3-3A05-0F32-A775E5DF1B7A}"/>
          </ac:spMkLst>
        </pc:spChg>
        <pc:picChg chg="add mod">
          <ac:chgData name="Talasila Bindhu Bhargavi" userId="04a38a0b-2fc6-4f4f-9c81-1d17cb73a1d8" providerId="ADAL" clId="{9A7600A9-B523-46EF-86DD-2DDAAF2DD046}" dt="2023-02-27T06:24:09.017" v="149" actId="1076"/>
          <ac:picMkLst>
            <pc:docMk/>
            <pc:sldMk cId="2586100720" sldId="276"/>
            <ac:picMk id="4" creationId="{73C196A0-1AF1-D3E9-9358-5718BC340DEF}"/>
          </ac:picMkLst>
        </pc:picChg>
        <pc:picChg chg="add mod">
          <ac:chgData name="Talasila Bindhu Bhargavi" userId="04a38a0b-2fc6-4f4f-9c81-1d17cb73a1d8" providerId="ADAL" clId="{9A7600A9-B523-46EF-86DD-2DDAAF2DD046}" dt="2023-02-27T06:24:11.171" v="150" actId="1076"/>
          <ac:picMkLst>
            <pc:docMk/>
            <pc:sldMk cId="2586100720" sldId="276"/>
            <ac:picMk id="5" creationId="{CAB46774-077F-9A22-8B59-6D48676FAD9A}"/>
          </ac:picMkLst>
        </pc:picChg>
      </pc:sldChg>
      <pc:sldChg chg="modSp">
        <pc:chgData name="Talasila Bindhu Bhargavi" userId="04a38a0b-2fc6-4f4f-9c81-1d17cb73a1d8" providerId="ADAL" clId="{9A7600A9-B523-46EF-86DD-2DDAAF2DD046}" dt="2023-02-27T06:34:17.636" v="378"/>
        <pc:sldMkLst>
          <pc:docMk/>
          <pc:sldMk cId="1511691192" sldId="277"/>
        </pc:sldMkLst>
        <pc:spChg chg="mod">
          <ac:chgData name="Talasila Bindhu Bhargavi" userId="04a38a0b-2fc6-4f4f-9c81-1d17cb73a1d8" providerId="ADAL" clId="{9A7600A9-B523-46EF-86DD-2DDAAF2DD046}" dt="2023-02-27T06:34:17.636" v="378"/>
          <ac:spMkLst>
            <pc:docMk/>
            <pc:sldMk cId="1511691192" sldId="277"/>
            <ac:spMk id="2" creationId="{2FE226CA-29DF-6E10-60A6-0BFA20E29E63}"/>
          </ac:spMkLst>
        </pc:spChg>
        <pc:picChg chg="mod">
          <ac:chgData name="Talasila Bindhu Bhargavi" userId="04a38a0b-2fc6-4f4f-9c81-1d17cb73a1d8" providerId="ADAL" clId="{9A7600A9-B523-46EF-86DD-2DDAAF2DD046}" dt="2023-02-27T06:34:17.636" v="378"/>
          <ac:picMkLst>
            <pc:docMk/>
            <pc:sldMk cId="1511691192" sldId="277"/>
            <ac:picMk id="5" creationId="{2E1F6136-CCBA-13B5-0A8C-6C0BE783A60B}"/>
          </ac:picMkLst>
        </pc:picChg>
      </pc:sldChg>
      <pc:sldChg chg="modSp del mod">
        <pc:chgData name="Talasila Bindhu Bhargavi" userId="04a38a0b-2fc6-4f4f-9c81-1d17cb73a1d8" providerId="ADAL" clId="{9A7600A9-B523-46EF-86DD-2DDAAF2DD046}" dt="2023-02-27T06:24:16.557" v="151" actId="47"/>
        <pc:sldMkLst>
          <pc:docMk/>
          <pc:sldMk cId="2964048229" sldId="278"/>
        </pc:sldMkLst>
        <pc:spChg chg="mod">
          <ac:chgData name="Talasila Bindhu Bhargavi" userId="04a38a0b-2fc6-4f4f-9c81-1d17cb73a1d8" providerId="ADAL" clId="{9A7600A9-B523-46EF-86DD-2DDAAF2DD046}" dt="2023-02-27T06:23:32.938" v="135" actId="122"/>
          <ac:spMkLst>
            <pc:docMk/>
            <pc:sldMk cId="2964048229" sldId="278"/>
            <ac:spMk id="2" creationId="{86C3588F-4AE7-359C-CD08-FE6F720F8D30}"/>
          </ac:spMkLst>
        </pc:spChg>
      </pc:sldChg>
      <pc:sldChg chg="modSp mod">
        <pc:chgData name="Talasila Bindhu Bhargavi" userId="04a38a0b-2fc6-4f4f-9c81-1d17cb73a1d8" providerId="ADAL" clId="{9A7600A9-B523-46EF-86DD-2DDAAF2DD046}" dt="2023-02-27T06:26:51.757" v="224" actId="122"/>
        <pc:sldMkLst>
          <pc:docMk/>
          <pc:sldMk cId="2465937975" sldId="279"/>
        </pc:sldMkLst>
        <pc:spChg chg="mod">
          <ac:chgData name="Talasila Bindhu Bhargavi" userId="04a38a0b-2fc6-4f4f-9c81-1d17cb73a1d8" providerId="ADAL" clId="{9A7600A9-B523-46EF-86DD-2DDAAF2DD046}" dt="2023-02-27T06:26:51.757" v="224" actId="122"/>
          <ac:spMkLst>
            <pc:docMk/>
            <pc:sldMk cId="2465937975" sldId="279"/>
            <ac:spMk id="2" creationId="{86C3588F-4AE7-359C-CD08-FE6F720F8D30}"/>
          </ac:spMkLst>
        </pc:spChg>
        <pc:spChg chg="mod">
          <ac:chgData name="Talasila Bindhu Bhargavi" userId="04a38a0b-2fc6-4f4f-9c81-1d17cb73a1d8" providerId="ADAL" clId="{9A7600A9-B523-46EF-86DD-2DDAAF2DD046}" dt="2023-02-27T06:26:30.075" v="219" actId="20577"/>
          <ac:spMkLst>
            <pc:docMk/>
            <pc:sldMk cId="2465937975" sldId="279"/>
            <ac:spMk id="3" creationId="{81693E1C-DEC3-F4A2-E637-00AA8613EC19}"/>
          </ac:spMkLst>
        </pc:spChg>
      </pc:sldChg>
      <pc:sldChg chg="modSp mod">
        <pc:chgData name="Talasila Bindhu Bhargavi" userId="04a38a0b-2fc6-4f4f-9c81-1d17cb73a1d8" providerId="ADAL" clId="{9A7600A9-B523-46EF-86DD-2DDAAF2DD046}" dt="2023-02-27T06:34:17.636" v="378"/>
        <pc:sldMkLst>
          <pc:docMk/>
          <pc:sldMk cId="2979324492" sldId="280"/>
        </pc:sldMkLst>
        <pc:spChg chg="mod">
          <ac:chgData name="Talasila Bindhu Bhargavi" userId="04a38a0b-2fc6-4f4f-9c81-1d17cb73a1d8" providerId="ADAL" clId="{9A7600A9-B523-46EF-86DD-2DDAAF2DD046}" dt="2023-02-27T06:34:17.636" v="378"/>
          <ac:spMkLst>
            <pc:docMk/>
            <pc:sldMk cId="2979324492" sldId="280"/>
            <ac:spMk id="2" creationId="{A5698EDA-2FD3-BE5F-4575-A499DBB07A4A}"/>
          </ac:spMkLst>
        </pc:spChg>
        <pc:picChg chg="mod">
          <ac:chgData name="Talasila Bindhu Bhargavi" userId="04a38a0b-2fc6-4f4f-9c81-1d17cb73a1d8" providerId="ADAL" clId="{9A7600A9-B523-46EF-86DD-2DDAAF2DD046}" dt="2023-02-27T06:21:01.477" v="28" actId="14100"/>
          <ac:picMkLst>
            <pc:docMk/>
            <pc:sldMk cId="2979324492" sldId="280"/>
            <ac:picMk id="5" creationId="{7517F868-F165-8AC7-5651-554B1355EF97}"/>
          </ac:picMkLst>
        </pc:picChg>
        <pc:picChg chg="mod">
          <ac:chgData name="Talasila Bindhu Bhargavi" userId="04a38a0b-2fc6-4f4f-9c81-1d17cb73a1d8" providerId="ADAL" clId="{9A7600A9-B523-46EF-86DD-2DDAAF2DD046}" dt="2023-02-27T06:20:59.065" v="27" actId="14100"/>
          <ac:picMkLst>
            <pc:docMk/>
            <pc:sldMk cId="2979324492" sldId="280"/>
            <ac:picMk id="6" creationId="{764B7C17-2BCD-D0D7-DADC-7C158E4131E4}"/>
          </ac:picMkLst>
        </pc:picChg>
      </pc:sldChg>
      <pc:sldChg chg="modSp mod ord">
        <pc:chgData name="Talasila Bindhu Bhargavi" userId="04a38a0b-2fc6-4f4f-9c81-1d17cb73a1d8" providerId="ADAL" clId="{9A7600A9-B523-46EF-86DD-2DDAAF2DD046}" dt="2023-02-27T06:21:16.960" v="30"/>
        <pc:sldMkLst>
          <pc:docMk/>
          <pc:sldMk cId="3142493563" sldId="281"/>
        </pc:sldMkLst>
        <pc:spChg chg="mod">
          <ac:chgData name="Talasila Bindhu Bhargavi" userId="04a38a0b-2fc6-4f4f-9c81-1d17cb73a1d8" providerId="ADAL" clId="{9A7600A9-B523-46EF-86DD-2DDAAF2DD046}" dt="2023-02-27T06:20:17.214" v="14" actId="255"/>
          <ac:spMkLst>
            <pc:docMk/>
            <pc:sldMk cId="3142493563" sldId="281"/>
            <ac:spMk id="2" creationId="{AAB21CA9-76AC-AE52-CDB7-E2C0F355E108}"/>
          </ac:spMkLst>
        </pc:spChg>
        <pc:spChg chg="mod">
          <ac:chgData name="Talasila Bindhu Bhargavi" userId="04a38a0b-2fc6-4f4f-9c81-1d17cb73a1d8" providerId="ADAL" clId="{9A7600A9-B523-46EF-86DD-2DDAAF2DD046}" dt="2023-02-27T06:20:23.794" v="24" actId="20577"/>
          <ac:spMkLst>
            <pc:docMk/>
            <pc:sldMk cId="3142493563" sldId="281"/>
            <ac:spMk id="11" creationId="{4A9D7C51-8397-D5E8-5A2B-9E3D95CA60A5}"/>
          </ac:spMkLst>
        </pc:spChg>
        <pc:picChg chg="mod">
          <ac:chgData name="Talasila Bindhu Bhargavi" userId="04a38a0b-2fc6-4f4f-9c81-1d17cb73a1d8" providerId="ADAL" clId="{9A7600A9-B523-46EF-86DD-2DDAAF2DD046}" dt="2023-02-27T06:20:00.813" v="12" actId="14100"/>
          <ac:picMkLst>
            <pc:docMk/>
            <pc:sldMk cId="3142493563" sldId="281"/>
            <ac:picMk id="9" creationId="{7B7FB44F-2FBD-C8CF-9F17-807AB42F2187}"/>
          </ac:picMkLst>
        </pc:picChg>
      </pc:sldChg>
      <pc:sldChg chg="addSp delSp modSp new mod setBg setClrOvrMap delDesignElem">
        <pc:chgData name="Talasila Bindhu Bhargavi" userId="04a38a0b-2fc6-4f4f-9c81-1d17cb73a1d8" providerId="ADAL" clId="{9A7600A9-B523-46EF-86DD-2DDAAF2DD046}" dt="2023-02-27T06:34:17.636" v="378"/>
        <pc:sldMkLst>
          <pc:docMk/>
          <pc:sldMk cId="2098297232" sldId="282"/>
        </pc:sldMkLst>
        <pc:spChg chg="add del">
          <ac:chgData name="Talasila Bindhu Bhargavi" userId="04a38a0b-2fc6-4f4f-9c81-1d17cb73a1d8" providerId="ADAL" clId="{9A7600A9-B523-46EF-86DD-2DDAAF2DD046}" dt="2023-02-27T06:27:34.073" v="231" actId="26606"/>
          <ac:spMkLst>
            <pc:docMk/>
            <pc:sldMk cId="2098297232" sldId="282"/>
            <ac:spMk id="2" creationId="{755FDB47-EA66-BD4C-ECDD-A316F06AB771}"/>
          </ac:spMkLst>
        </pc:spChg>
        <pc:spChg chg="del">
          <ac:chgData name="Talasila Bindhu Bhargavi" userId="04a38a0b-2fc6-4f4f-9c81-1d17cb73a1d8" providerId="ADAL" clId="{9A7600A9-B523-46EF-86DD-2DDAAF2DD046}" dt="2023-02-27T06:27:23.057" v="226"/>
          <ac:spMkLst>
            <pc:docMk/>
            <pc:sldMk cId="2098297232" sldId="282"/>
            <ac:spMk id="3" creationId="{726D6E2E-B74F-D722-4298-3248CDEA5A84}"/>
          </ac:spMkLst>
        </pc:spChg>
        <pc:spChg chg="add del">
          <ac:chgData name="Talasila Bindhu Bhargavi" userId="04a38a0b-2fc6-4f4f-9c81-1d17cb73a1d8" providerId="ADAL" clId="{9A7600A9-B523-46EF-86DD-2DDAAF2DD046}" dt="2023-02-27T06:34:17.636" v="378"/>
          <ac:spMkLst>
            <pc:docMk/>
            <pc:sldMk cId="2098297232" sldId="282"/>
            <ac:spMk id="1031" creationId="{42A4FC2C-047E-45A5-965D-8E1E3BF09BC6}"/>
          </ac:spMkLst>
        </pc:spChg>
        <pc:picChg chg="add mod">
          <ac:chgData name="Talasila Bindhu Bhargavi" userId="04a38a0b-2fc6-4f4f-9c81-1d17cb73a1d8" providerId="ADAL" clId="{9A7600A9-B523-46EF-86DD-2DDAAF2DD046}" dt="2023-02-27T06:27:34.073" v="231" actId="26606"/>
          <ac:picMkLst>
            <pc:docMk/>
            <pc:sldMk cId="2098297232" sldId="282"/>
            <ac:picMk id="1026" creationId="{13A220E5-12C7-EF80-0095-E018209EBE08}"/>
          </ac:picMkLst>
        </pc:picChg>
      </pc:sldChg>
    </pc:docChg>
  </pc:docChgLst>
  <pc:docChgLst>
    <pc:chgData name="Talasila Bindhu Bhargavi" userId="04a38a0b-2fc6-4f4f-9c81-1d17cb73a1d8" providerId="ADAL" clId="{DE82BA5F-7D2C-4C5A-8ED5-79B50807F885}"/>
    <pc:docChg chg="undo custSel modSld">
      <pc:chgData name="Talasila Bindhu Bhargavi" userId="04a38a0b-2fc6-4f4f-9c81-1d17cb73a1d8" providerId="ADAL" clId="{DE82BA5F-7D2C-4C5A-8ED5-79B50807F885}" dt="2023-02-27T06:44:58.327" v="114" actId="122"/>
      <pc:docMkLst>
        <pc:docMk/>
      </pc:docMkLst>
      <pc:sldChg chg="modSp mod">
        <pc:chgData name="Talasila Bindhu Bhargavi" userId="04a38a0b-2fc6-4f4f-9c81-1d17cb73a1d8" providerId="ADAL" clId="{DE82BA5F-7D2C-4C5A-8ED5-79B50807F885}" dt="2023-02-27T06:44:58.327" v="114" actId="122"/>
        <pc:sldMkLst>
          <pc:docMk/>
          <pc:sldMk cId="2433454786" sldId="256"/>
        </pc:sldMkLst>
        <pc:spChg chg="mod">
          <ac:chgData name="Talasila Bindhu Bhargavi" userId="04a38a0b-2fc6-4f4f-9c81-1d17cb73a1d8" providerId="ADAL" clId="{DE82BA5F-7D2C-4C5A-8ED5-79B50807F885}" dt="2023-02-27T06:44:58.327" v="114" actId="122"/>
          <ac:spMkLst>
            <pc:docMk/>
            <pc:sldMk cId="2433454786" sldId="256"/>
            <ac:spMk id="2" creationId="{60770AC1-A9BE-1F0C-1A45-BC29878AC253}"/>
          </ac:spMkLst>
        </pc:spChg>
        <pc:spChg chg="mod">
          <ac:chgData name="Talasila Bindhu Bhargavi" userId="04a38a0b-2fc6-4f4f-9c81-1d17cb73a1d8" providerId="ADAL" clId="{DE82BA5F-7D2C-4C5A-8ED5-79B50807F885}" dt="2023-02-27T06:44:45.969" v="112" actId="20577"/>
          <ac:spMkLst>
            <pc:docMk/>
            <pc:sldMk cId="2433454786" sldId="256"/>
            <ac:spMk id="3" creationId="{3CC3081A-7514-56AB-E0C4-2E2D7BE720C1}"/>
          </ac:spMkLst>
        </pc:spChg>
      </pc:sldChg>
      <pc:sldChg chg="modSp mod">
        <pc:chgData name="Talasila Bindhu Bhargavi" userId="04a38a0b-2fc6-4f4f-9c81-1d17cb73a1d8" providerId="ADAL" clId="{DE82BA5F-7D2C-4C5A-8ED5-79B50807F885}" dt="2023-02-27T06:36:23.765" v="41" actId="27636"/>
        <pc:sldMkLst>
          <pc:docMk/>
          <pc:sldMk cId="353667997" sldId="257"/>
        </pc:sldMkLst>
        <pc:spChg chg="mod">
          <ac:chgData name="Talasila Bindhu Bhargavi" userId="04a38a0b-2fc6-4f4f-9c81-1d17cb73a1d8" providerId="ADAL" clId="{DE82BA5F-7D2C-4C5A-8ED5-79B50807F885}" dt="2023-02-27T06:36:23.765" v="41" actId="27636"/>
          <ac:spMkLst>
            <pc:docMk/>
            <pc:sldMk cId="353667997" sldId="257"/>
            <ac:spMk id="2" creationId="{F5D08F31-2654-0428-502D-321380B447E9}"/>
          </ac:spMkLst>
        </pc:spChg>
      </pc:sldChg>
      <pc:sldChg chg="modSp">
        <pc:chgData name="Talasila Bindhu Bhargavi" userId="04a38a0b-2fc6-4f4f-9c81-1d17cb73a1d8" providerId="ADAL" clId="{DE82BA5F-7D2C-4C5A-8ED5-79B50807F885}" dt="2023-02-27T06:36:23.601" v="40"/>
        <pc:sldMkLst>
          <pc:docMk/>
          <pc:sldMk cId="3521050217" sldId="258"/>
        </pc:sldMkLst>
        <pc:spChg chg="mod">
          <ac:chgData name="Talasila Bindhu Bhargavi" userId="04a38a0b-2fc6-4f4f-9c81-1d17cb73a1d8" providerId="ADAL" clId="{DE82BA5F-7D2C-4C5A-8ED5-79B50807F885}" dt="2023-02-27T06:36:23.601" v="40"/>
          <ac:spMkLst>
            <pc:docMk/>
            <pc:sldMk cId="3521050217" sldId="258"/>
            <ac:spMk id="2" creationId="{F5D08F31-2654-0428-502D-321380B447E9}"/>
          </ac:spMkLst>
        </pc:spChg>
        <pc:spChg chg="mod">
          <ac:chgData name="Talasila Bindhu Bhargavi" userId="04a38a0b-2fc6-4f4f-9c81-1d17cb73a1d8" providerId="ADAL" clId="{DE82BA5F-7D2C-4C5A-8ED5-79B50807F885}" dt="2023-02-27T06:36:23.601" v="40"/>
          <ac:spMkLst>
            <pc:docMk/>
            <pc:sldMk cId="3521050217" sldId="258"/>
            <ac:spMk id="3" creationId="{ABDCC0E0-1AB5-DB0A-1766-744DEAAFD9F1}"/>
          </ac:spMkLst>
        </pc:spChg>
      </pc:sldChg>
      <pc:sldChg chg="modSp mod">
        <pc:chgData name="Talasila Bindhu Bhargavi" userId="04a38a0b-2fc6-4f4f-9c81-1d17cb73a1d8" providerId="ADAL" clId="{DE82BA5F-7D2C-4C5A-8ED5-79B50807F885}" dt="2023-02-27T06:36:23.772" v="42" actId="27636"/>
        <pc:sldMkLst>
          <pc:docMk/>
          <pc:sldMk cId="1097120362" sldId="259"/>
        </pc:sldMkLst>
        <pc:spChg chg="mod">
          <ac:chgData name="Talasila Bindhu Bhargavi" userId="04a38a0b-2fc6-4f4f-9c81-1d17cb73a1d8" providerId="ADAL" clId="{DE82BA5F-7D2C-4C5A-8ED5-79B50807F885}" dt="2023-02-27T06:36:23.601" v="40"/>
          <ac:spMkLst>
            <pc:docMk/>
            <pc:sldMk cId="1097120362" sldId="259"/>
            <ac:spMk id="2" creationId="{F5D08F31-2654-0428-502D-321380B447E9}"/>
          </ac:spMkLst>
        </pc:spChg>
        <pc:spChg chg="mod">
          <ac:chgData name="Talasila Bindhu Bhargavi" userId="04a38a0b-2fc6-4f4f-9c81-1d17cb73a1d8" providerId="ADAL" clId="{DE82BA5F-7D2C-4C5A-8ED5-79B50807F885}" dt="2023-02-27T06:36:23.772" v="42" actId="27636"/>
          <ac:spMkLst>
            <pc:docMk/>
            <pc:sldMk cId="1097120362" sldId="259"/>
            <ac:spMk id="3" creationId="{ABDCC0E0-1AB5-DB0A-1766-744DEAAFD9F1}"/>
          </ac:spMkLst>
        </pc:spChg>
      </pc:sldChg>
      <pc:sldChg chg="modSp">
        <pc:chgData name="Talasila Bindhu Bhargavi" userId="04a38a0b-2fc6-4f4f-9c81-1d17cb73a1d8" providerId="ADAL" clId="{DE82BA5F-7D2C-4C5A-8ED5-79B50807F885}" dt="2023-02-27T06:36:23.601" v="40"/>
        <pc:sldMkLst>
          <pc:docMk/>
          <pc:sldMk cId="1265993909" sldId="260"/>
        </pc:sldMkLst>
        <pc:spChg chg="mod">
          <ac:chgData name="Talasila Bindhu Bhargavi" userId="04a38a0b-2fc6-4f4f-9c81-1d17cb73a1d8" providerId="ADAL" clId="{DE82BA5F-7D2C-4C5A-8ED5-79B50807F885}" dt="2023-02-27T06:36:23.601" v="40"/>
          <ac:spMkLst>
            <pc:docMk/>
            <pc:sldMk cId="1265993909" sldId="260"/>
            <ac:spMk id="2" creationId="{F5D08F31-2654-0428-502D-321380B447E9}"/>
          </ac:spMkLst>
        </pc:spChg>
        <pc:spChg chg="mod">
          <ac:chgData name="Talasila Bindhu Bhargavi" userId="04a38a0b-2fc6-4f4f-9c81-1d17cb73a1d8" providerId="ADAL" clId="{DE82BA5F-7D2C-4C5A-8ED5-79B50807F885}" dt="2023-02-27T06:36:23.601" v="40"/>
          <ac:spMkLst>
            <pc:docMk/>
            <pc:sldMk cId="1265993909" sldId="260"/>
            <ac:spMk id="3" creationId="{ABDCC0E0-1AB5-DB0A-1766-744DEAAFD9F1}"/>
          </ac:spMkLst>
        </pc:spChg>
      </pc:sldChg>
      <pc:sldChg chg="addSp delSp modSp mod">
        <pc:chgData name="Talasila Bindhu Bhargavi" userId="04a38a0b-2fc6-4f4f-9c81-1d17cb73a1d8" providerId="ADAL" clId="{DE82BA5F-7D2C-4C5A-8ED5-79B50807F885}" dt="2023-02-27T06:36:49.221" v="56" actId="5793"/>
        <pc:sldMkLst>
          <pc:docMk/>
          <pc:sldMk cId="1743338227" sldId="261"/>
        </pc:sldMkLst>
        <pc:spChg chg="add del mod">
          <ac:chgData name="Talasila Bindhu Bhargavi" userId="04a38a0b-2fc6-4f4f-9c81-1d17cb73a1d8" providerId="ADAL" clId="{DE82BA5F-7D2C-4C5A-8ED5-79B50807F885}" dt="2023-02-27T06:36:49.221" v="56" actId="5793"/>
          <ac:spMkLst>
            <pc:docMk/>
            <pc:sldMk cId="1743338227" sldId="261"/>
            <ac:spMk id="2" creationId="{F5D08F31-2654-0428-502D-321380B447E9}"/>
          </ac:spMkLst>
        </pc:spChg>
        <pc:spChg chg="mod">
          <ac:chgData name="Talasila Bindhu Bhargavi" userId="04a38a0b-2fc6-4f4f-9c81-1d17cb73a1d8" providerId="ADAL" clId="{DE82BA5F-7D2C-4C5A-8ED5-79B50807F885}" dt="2023-02-27T06:36:23.772" v="43" actId="27636"/>
          <ac:spMkLst>
            <pc:docMk/>
            <pc:sldMk cId="1743338227" sldId="261"/>
            <ac:spMk id="3" creationId="{ABDCC0E0-1AB5-DB0A-1766-744DEAAFD9F1}"/>
          </ac:spMkLst>
        </pc:spChg>
      </pc:sldChg>
      <pc:sldChg chg="modSp">
        <pc:chgData name="Talasila Bindhu Bhargavi" userId="04a38a0b-2fc6-4f4f-9c81-1d17cb73a1d8" providerId="ADAL" clId="{DE82BA5F-7D2C-4C5A-8ED5-79B50807F885}" dt="2023-02-27T06:36:23.601" v="40"/>
        <pc:sldMkLst>
          <pc:docMk/>
          <pc:sldMk cId="716573841" sldId="262"/>
        </pc:sldMkLst>
        <pc:spChg chg="mod">
          <ac:chgData name="Talasila Bindhu Bhargavi" userId="04a38a0b-2fc6-4f4f-9c81-1d17cb73a1d8" providerId="ADAL" clId="{DE82BA5F-7D2C-4C5A-8ED5-79B50807F885}" dt="2023-02-27T06:36:23.601" v="40"/>
          <ac:spMkLst>
            <pc:docMk/>
            <pc:sldMk cId="716573841" sldId="262"/>
            <ac:spMk id="2" creationId="{F5D08F31-2654-0428-502D-321380B447E9}"/>
          </ac:spMkLst>
        </pc:spChg>
        <pc:graphicFrameChg chg="mod">
          <ac:chgData name="Talasila Bindhu Bhargavi" userId="04a38a0b-2fc6-4f4f-9c81-1d17cb73a1d8" providerId="ADAL" clId="{DE82BA5F-7D2C-4C5A-8ED5-79B50807F885}" dt="2023-02-27T06:36:23.601" v="40"/>
          <ac:graphicFrameMkLst>
            <pc:docMk/>
            <pc:sldMk cId="716573841" sldId="262"/>
            <ac:graphicFrameMk id="4" creationId="{F9774BD6-70BB-FFD2-D39E-D4A68B6D0BEE}"/>
          </ac:graphicFrameMkLst>
        </pc:graphicFrameChg>
      </pc:sldChg>
      <pc:sldChg chg="modSp">
        <pc:chgData name="Talasila Bindhu Bhargavi" userId="04a38a0b-2fc6-4f4f-9c81-1d17cb73a1d8" providerId="ADAL" clId="{DE82BA5F-7D2C-4C5A-8ED5-79B50807F885}" dt="2023-02-27T06:36:23.601" v="40"/>
        <pc:sldMkLst>
          <pc:docMk/>
          <pc:sldMk cId="1334928901" sldId="263"/>
        </pc:sldMkLst>
        <pc:spChg chg="mod">
          <ac:chgData name="Talasila Bindhu Bhargavi" userId="04a38a0b-2fc6-4f4f-9c81-1d17cb73a1d8" providerId="ADAL" clId="{DE82BA5F-7D2C-4C5A-8ED5-79B50807F885}" dt="2023-02-27T06:36:23.601" v="40"/>
          <ac:spMkLst>
            <pc:docMk/>
            <pc:sldMk cId="1334928901" sldId="263"/>
            <ac:spMk id="2" creationId="{F5D08F31-2654-0428-502D-321380B447E9}"/>
          </ac:spMkLst>
        </pc:spChg>
      </pc:sldChg>
      <pc:sldChg chg="modSp">
        <pc:chgData name="Talasila Bindhu Bhargavi" userId="04a38a0b-2fc6-4f4f-9c81-1d17cb73a1d8" providerId="ADAL" clId="{DE82BA5F-7D2C-4C5A-8ED5-79B50807F885}" dt="2023-02-27T06:36:23.601" v="40"/>
        <pc:sldMkLst>
          <pc:docMk/>
          <pc:sldMk cId="1820560729" sldId="264"/>
        </pc:sldMkLst>
        <pc:spChg chg="mod">
          <ac:chgData name="Talasila Bindhu Bhargavi" userId="04a38a0b-2fc6-4f4f-9c81-1d17cb73a1d8" providerId="ADAL" clId="{DE82BA5F-7D2C-4C5A-8ED5-79B50807F885}" dt="2023-02-27T06:36:23.601" v="40"/>
          <ac:spMkLst>
            <pc:docMk/>
            <pc:sldMk cId="1820560729" sldId="264"/>
            <ac:spMk id="2" creationId="{F5D08F31-2654-0428-502D-321380B447E9}"/>
          </ac:spMkLst>
        </pc:spChg>
        <pc:spChg chg="mod">
          <ac:chgData name="Talasila Bindhu Bhargavi" userId="04a38a0b-2fc6-4f4f-9c81-1d17cb73a1d8" providerId="ADAL" clId="{DE82BA5F-7D2C-4C5A-8ED5-79B50807F885}" dt="2023-02-27T06:36:23.601" v="40"/>
          <ac:spMkLst>
            <pc:docMk/>
            <pc:sldMk cId="1820560729" sldId="264"/>
            <ac:spMk id="3" creationId="{ABDCC0E0-1AB5-DB0A-1766-744DEAAFD9F1}"/>
          </ac:spMkLst>
        </pc:spChg>
      </pc:sldChg>
      <pc:sldChg chg="modSp mod">
        <pc:chgData name="Talasila Bindhu Bhargavi" userId="04a38a0b-2fc6-4f4f-9c81-1d17cb73a1d8" providerId="ADAL" clId="{DE82BA5F-7D2C-4C5A-8ED5-79B50807F885}" dt="2023-02-27T06:37:08.608" v="58" actId="14100"/>
        <pc:sldMkLst>
          <pc:docMk/>
          <pc:sldMk cId="818141959" sldId="268"/>
        </pc:sldMkLst>
        <pc:spChg chg="mod">
          <ac:chgData name="Talasila Bindhu Bhargavi" userId="04a38a0b-2fc6-4f4f-9c81-1d17cb73a1d8" providerId="ADAL" clId="{DE82BA5F-7D2C-4C5A-8ED5-79B50807F885}" dt="2023-02-27T06:37:08.608" v="58" actId="14100"/>
          <ac:spMkLst>
            <pc:docMk/>
            <pc:sldMk cId="818141959" sldId="268"/>
            <ac:spMk id="3" creationId="{ABDCC0E0-1AB5-DB0A-1766-744DEAAFD9F1}"/>
          </ac:spMkLst>
        </pc:spChg>
      </pc:sldChg>
      <pc:sldChg chg="modSp mod">
        <pc:chgData name="Talasila Bindhu Bhargavi" userId="04a38a0b-2fc6-4f4f-9c81-1d17cb73a1d8" providerId="ADAL" clId="{DE82BA5F-7D2C-4C5A-8ED5-79B50807F885}" dt="2023-02-27T06:36:23.793" v="44" actId="27636"/>
        <pc:sldMkLst>
          <pc:docMk/>
          <pc:sldMk cId="1815227310" sldId="269"/>
        </pc:sldMkLst>
        <pc:spChg chg="mod">
          <ac:chgData name="Talasila Bindhu Bhargavi" userId="04a38a0b-2fc6-4f4f-9c81-1d17cb73a1d8" providerId="ADAL" clId="{DE82BA5F-7D2C-4C5A-8ED5-79B50807F885}" dt="2023-02-27T06:36:23.793" v="44" actId="27636"/>
          <ac:spMkLst>
            <pc:docMk/>
            <pc:sldMk cId="1815227310" sldId="269"/>
            <ac:spMk id="2" creationId="{D429D7F6-52F7-9B23-4C8E-FB3C02BF3DBE}"/>
          </ac:spMkLst>
        </pc:spChg>
      </pc:sldChg>
      <pc:sldChg chg="modSp">
        <pc:chgData name="Talasila Bindhu Bhargavi" userId="04a38a0b-2fc6-4f4f-9c81-1d17cb73a1d8" providerId="ADAL" clId="{DE82BA5F-7D2C-4C5A-8ED5-79B50807F885}" dt="2023-02-27T06:36:23.601" v="40"/>
        <pc:sldMkLst>
          <pc:docMk/>
          <pc:sldMk cId="2700664619" sldId="270"/>
        </pc:sldMkLst>
        <pc:spChg chg="mod">
          <ac:chgData name="Talasila Bindhu Bhargavi" userId="04a38a0b-2fc6-4f4f-9c81-1d17cb73a1d8" providerId="ADAL" clId="{DE82BA5F-7D2C-4C5A-8ED5-79B50807F885}" dt="2023-02-27T06:36:23.601" v="40"/>
          <ac:spMkLst>
            <pc:docMk/>
            <pc:sldMk cId="2700664619" sldId="270"/>
            <ac:spMk id="2" creationId="{58A9D7EC-16C6-08AB-2C31-F4137ED637C8}"/>
          </ac:spMkLst>
        </pc:spChg>
      </pc:sldChg>
      <pc:sldChg chg="modSp">
        <pc:chgData name="Talasila Bindhu Bhargavi" userId="04a38a0b-2fc6-4f4f-9c81-1d17cb73a1d8" providerId="ADAL" clId="{DE82BA5F-7D2C-4C5A-8ED5-79B50807F885}" dt="2023-02-27T06:36:23.601" v="40"/>
        <pc:sldMkLst>
          <pc:docMk/>
          <pc:sldMk cId="59312075" sldId="271"/>
        </pc:sldMkLst>
        <pc:spChg chg="mod">
          <ac:chgData name="Talasila Bindhu Bhargavi" userId="04a38a0b-2fc6-4f4f-9c81-1d17cb73a1d8" providerId="ADAL" clId="{DE82BA5F-7D2C-4C5A-8ED5-79B50807F885}" dt="2023-02-27T06:36:23.601" v="40"/>
          <ac:spMkLst>
            <pc:docMk/>
            <pc:sldMk cId="59312075" sldId="271"/>
            <ac:spMk id="2" creationId="{58A9D7EC-16C6-08AB-2C31-F4137ED637C8}"/>
          </ac:spMkLst>
        </pc:spChg>
      </pc:sldChg>
      <pc:sldChg chg="modSp mod">
        <pc:chgData name="Talasila Bindhu Bhargavi" userId="04a38a0b-2fc6-4f4f-9c81-1d17cb73a1d8" providerId="ADAL" clId="{DE82BA5F-7D2C-4C5A-8ED5-79B50807F885}" dt="2023-02-27T06:37:37.462" v="64" actId="20577"/>
        <pc:sldMkLst>
          <pc:docMk/>
          <pc:sldMk cId="2453941684" sldId="273"/>
        </pc:sldMkLst>
        <pc:spChg chg="mod">
          <ac:chgData name="Talasila Bindhu Bhargavi" userId="04a38a0b-2fc6-4f4f-9c81-1d17cb73a1d8" providerId="ADAL" clId="{DE82BA5F-7D2C-4C5A-8ED5-79B50807F885}" dt="2023-02-27T06:37:37.462" v="64" actId="20577"/>
          <ac:spMkLst>
            <pc:docMk/>
            <pc:sldMk cId="2453941684" sldId="273"/>
            <ac:spMk id="2" creationId="{86C3588F-4AE7-359C-CD08-FE6F720F8D30}"/>
          </ac:spMkLst>
        </pc:spChg>
        <pc:spChg chg="mod">
          <ac:chgData name="Talasila Bindhu Bhargavi" userId="04a38a0b-2fc6-4f4f-9c81-1d17cb73a1d8" providerId="ADAL" clId="{DE82BA5F-7D2C-4C5A-8ED5-79B50807F885}" dt="2023-02-27T06:37:20.952" v="60" actId="1076"/>
          <ac:spMkLst>
            <pc:docMk/>
            <pc:sldMk cId="2453941684" sldId="273"/>
            <ac:spMk id="10" creationId="{BC6DE936-EC40-1CFA-5785-08BC2E9A25AD}"/>
          </ac:spMkLst>
        </pc:spChg>
        <pc:picChg chg="mod">
          <ac:chgData name="Talasila Bindhu Bhargavi" userId="04a38a0b-2fc6-4f4f-9c81-1d17cb73a1d8" providerId="ADAL" clId="{DE82BA5F-7D2C-4C5A-8ED5-79B50807F885}" dt="2023-02-27T06:37:16.456" v="59" actId="1076"/>
          <ac:picMkLst>
            <pc:docMk/>
            <pc:sldMk cId="2453941684" sldId="273"/>
            <ac:picMk id="5" creationId="{BFECB515-2054-3FF3-44FE-B2F5111E9732}"/>
          </ac:picMkLst>
        </pc:picChg>
        <pc:picChg chg="mod">
          <ac:chgData name="Talasila Bindhu Bhargavi" userId="04a38a0b-2fc6-4f4f-9c81-1d17cb73a1d8" providerId="ADAL" clId="{DE82BA5F-7D2C-4C5A-8ED5-79B50807F885}" dt="2023-02-27T06:37:23.872" v="61" actId="1076"/>
          <ac:picMkLst>
            <pc:docMk/>
            <pc:sldMk cId="2453941684" sldId="273"/>
            <ac:picMk id="6" creationId="{7924B36C-1EA0-450B-85AC-C9CAB8C157AF}"/>
          </ac:picMkLst>
        </pc:picChg>
      </pc:sldChg>
      <pc:sldChg chg="modSp">
        <pc:chgData name="Talasila Bindhu Bhargavi" userId="04a38a0b-2fc6-4f4f-9c81-1d17cb73a1d8" providerId="ADAL" clId="{DE82BA5F-7D2C-4C5A-8ED5-79B50807F885}" dt="2023-02-27T06:36:23.601" v="40"/>
        <pc:sldMkLst>
          <pc:docMk/>
          <pc:sldMk cId="2698493612" sldId="275"/>
        </pc:sldMkLst>
        <pc:spChg chg="mod">
          <ac:chgData name="Talasila Bindhu Bhargavi" userId="04a38a0b-2fc6-4f4f-9c81-1d17cb73a1d8" providerId="ADAL" clId="{DE82BA5F-7D2C-4C5A-8ED5-79B50807F885}" dt="2023-02-27T06:36:23.601" v="40"/>
          <ac:spMkLst>
            <pc:docMk/>
            <pc:sldMk cId="2698493612" sldId="275"/>
            <ac:spMk id="2" creationId="{86C3588F-4AE7-359C-CD08-FE6F720F8D30}"/>
          </ac:spMkLst>
        </pc:spChg>
        <pc:spChg chg="mod">
          <ac:chgData name="Talasila Bindhu Bhargavi" userId="04a38a0b-2fc6-4f4f-9c81-1d17cb73a1d8" providerId="ADAL" clId="{DE82BA5F-7D2C-4C5A-8ED5-79B50807F885}" dt="2023-02-27T06:36:23.601" v="40"/>
          <ac:spMkLst>
            <pc:docMk/>
            <pc:sldMk cId="2698493612" sldId="275"/>
            <ac:spMk id="3" creationId="{81693E1C-DEC3-F4A2-E637-00AA8613EC19}"/>
          </ac:spMkLst>
        </pc:spChg>
      </pc:sldChg>
      <pc:sldChg chg="addSp delSp modSp mod">
        <pc:chgData name="Talasila Bindhu Bhargavi" userId="04a38a0b-2fc6-4f4f-9c81-1d17cb73a1d8" providerId="ADAL" clId="{DE82BA5F-7D2C-4C5A-8ED5-79B50807F885}" dt="2023-02-27T06:43:38.600" v="98" actId="14100"/>
        <pc:sldMkLst>
          <pc:docMk/>
          <pc:sldMk cId="2586100720" sldId="276"/>
        </pc:sldMkLst>
        <pc:spChg chg="mod">
          <ac:chgData name="Talasila Bindhu Bhargavi" userId="04a38a0b-2fc6-4f4f-9c81-1d17cb73a1d8" providerId="ADAL" clId="{DE82BA5F-7D2C-4C5A-8ED5-79B50807F885}" dt="2023-02-27T06:43:30.884" v="97" actId="20577"/>
          <ac:spMkLst>
            <pc:docMk/>
            <pc:sldMk cId="2586100720" sldId="276"/>
            <ac:spMk id="7" creationId="{9FBA229D-8ED5-4B4A-6621-84BB447F7B0A}"/>
          </ac:spMkLst>
        </pc:spChg>
        <pc:spChg chg="add del mod">
          <ac:chgData name="Talasila Bindhu Bhargavi" userId="04a38a0b-2fc6-4f4f-9c81-1d17cb73a1d8" providerId="ADAL" clId="{DE82BA5F-7D2C-4C5A-8ED5-79B50807F885}" dt="2023-02-27T06:43:38.600" v="98" actId="14100"/>
          <ac:spMkLst>
            <pc:docMk/>
            <pc:sldMk cId="2586100720" sldId="276"/>
            <ac:spMk id="9" creationId="{D2DF8610-D44F-FD14-C059-95DC2CC43A75}"/>
          </ac:spMkLst>
        </pc:spChg>
        <pc:picChg chg="mod">
          <ac:chgData name="Talasila Bindhu Bhargavi" userId="04a38a0b-2fc6-4f4f-9c81-1d17cb73a1d8" providerId="ADAL" clId="{DE82BA5F-7D2C-4C5A-8ED5-79B50807F885}" dt="2023-02-27T06:43:19.781" v="91" actId="14100"/>
          <ac:picMkLst>
            <pc:docMk/>
            <pc:sldMk cId="2586100720" sldId="276"/>
            <ac:picMk id="4" creationId="{73C196A0-1AF1-D3E9-9358-5718BC340DEF}"/>
          </ac:picMkLst>
        </pc:picChg>
        <pc:picChg chg="mod">
          <ac:chgData name="Talasila Bindhu Bhargavi" userId="04a38a0b-2fc6-4f4f-9c81-1d17cb73a1d8" providerId="ADAL" clId="{DE82BA5F-7D2C-4C5A-8ED5-79B50807F885}" dt="2023-02-27T06:43:12.547" v="89" actId="1076"/>
          <ac:picMkLst>
            <pc:docMk/>
            <pc:sldMk cId="2586100720" sldId="276"/>
            <ac:picMk id="5" creationId="{CAB46774-077F-9A22-8B59-6D48676FAD9A}"/>
          </ac:picMkLst>
        </pc:picChg>
      </pc:sldChg>
      <pc:sldChg chg="modSp mod">
        <pc:chgData name="Talasila Bindhu Bhargavi" userId="04a38a0b-2fc6-4f4f-9c81-1d17cb73a1d8" providerId="ADAL" clId="{DE82BA5F-7D2C-4C5A-8ED5-79B50807F885}" dt="2023-02-27T06:37:55.994" v="68" actId="14100"/>
        <pc:sldMkLst>
          <pc:docMk/>
          <pc:sldMk cId="1511691192" sldId="277"/>
        </pc:sldMkLst>
        <pc:spChg chg="mod">
          <ac:chgData name="Talasila Bindhu Bhargavi" userId="04a38a0b-2fc6-4f4f-9c81-1d17cb73a1d8" providerId="ADAL" clId="{DE82BA5F-7D2C-4C5A-8ED5-79B50807F885}" dt="2023-02-27T06:36:23.601" v="40"/>
          <ac:spMkLst>
            <pc:docMk/>
            <pc:sldMk cId="1511691192" sldId="277"/>
            <ac:spMk id="2" creationId="{2FE226CA-29DF-6E10-60A6-0BFA20E29E63}"/>
          </ac:spMkLst>
        </pc:spChg>
        <pc:picChg chg="mod">
          <ac:chgData name="Talasila Bindhu Bhargavi" userId="04a38a0b-2fc6-4f4f-9c81-1d17cb73a1d8" providerId="ADAL" clId="{DE82BA5F-7D2C-4C5A-8ED5-79B50807F885}" dt="2023-02-27T06:37:55.994" v="68" actId="14100"/>
          <ac:picMkLst>
            <pc:docMk/>
            <pc:sldMk cId="1511691192" sldId="277"/>
            <ac:picMk id="5" creationId="{2E1F6136-CCBA-13B5-0A8C-6C0BE783A60B}"/>
          </ac:picMkLst>
        </pc:picChg>
      </pc:sldChg>
      <pc:sldChg chg="modSp mod">
        <pc:chgData name="Talasila Bindhu Bhargavi" userId="04a38a0b-2fc6-4f4f-9c81-1d17cb73a1d8" providerId="ADAL" clId="{DE82BA5F-7D2C-4C5A-8ED5-79B50807F885}" dt="2023-02-27T06:44:20.954" v="107" actId="14100"/>
        <pc:sldMkLst>
          <pc:docMk/>
          <pc:sldMk cId="2465937975" sldId="279"/>
        </pc:sldMkLst>
        <pc:spChg chg="mod">
          <ac:chgData name="Talasila Bindhu Bhargavi" userId="04a38a0b-2fc6-4f4f-9c81-1d17cb73a1d8" providerId="ADAL" clId="{DE82BA5F-7D2C-4C5A-8ED5-79B50807F885}" dt="2023-02-27T06:44:16.370" v="106" actId="27636"/>
          <ac:spMkLst>
            <pc:docMk/>
            <pc:sldMk cId="2465937975" sldId="279"/>
            <ac:spMk id="2" creationId="{86C3588F-4AE7-359C-CD08-FE6F720F8D30}"/>
          </ac:spMkLst>
        </pc:spChg>
        <pc:spChg chg="mod">
          <ac:chgData name="Talasila Bindhu Bhargavi" userId="04a38a0b-2fc6-4f4f-9c81-1d17cb73a1d8" providerId="ADAL" clId="{DE82BA5F-7D2C-4C5A-8ED5-79B50807F885}" dt="2023-02-27T06:44:20.954" v="107" actId="14100"/>
          <ac:spMkLst>
            <pc:docMk/>
            <pc:sldMk cId="2465937975" sldId="279"/>
            <ac:spMk id="3" creationId="{81693E1C-DEC3-F4A2-E637-00AA8613EC19}"/>
          </ac:spMkLst>
        </pc:spChg>
      </pc:sldChg>
      <pc:sldChg chg="modSp mod">
        <pc:chgData name="Talasila Bindhu Bhargavi" userId="04a38a0b-2fc6-4f4f-9c81-1d17cb73a1d8" providerId="ADAL" clId="{DE82BA5F-7D2C-4C5A-8ED5-79B50807F885}" dt="2023-02-27T06:38:05.283" v="74" actId="20577"/>
        <pc:sldMkLst>
          <pc:docMk/>
          <pc:sldMk cId="2979324492" sldId="280"/>
        </pc:sldMkLst>
        <pc:spChg chg="mod">
          <ac:chgData name="Talasila Bindhu Bhargavi" userId="04a38a0b-2fc6-4f4f-9c81-1d17cb73a1d8" providerId="ADAL" clId="{DE82BA5F-7D2C-4C5A-8ED5-79B50807F885}" dt="2023-02-27T06:38:05.283" v="74" actId="20577"/>
          <ac:spMkLst>
            <pc:docMk/>
            <pc:sldMk cId="2979324492" sldId="280"/>
            <ac:spMk id="2" creationId="{A5698EDA-2FD3-BE5F-4575-A499DBB07A4A}"/>
          </ac:spMkLst>
        </pc:spChg>
      </pc:sldChg>
      <pc:sldChg chg="delSp delDesignElem">
        <pc:chgData name="Talasila Bindhu Bhargavi" userId="04a38a0b-2fc6-4f4f-9c81-1d17cb73a1d8" providerId="ADAL" clId="{DE82BA5F-7D2C-4C5A-8ED5-79B50807F885}" dt="2023-02-27T06:35:03.965" v="1"/>
        <pc:sldMkLst>
          <pc:docMk/>
          <pc:sldMk cId="2098297232" sldId="282"/>
        </pc:sldMkLst>
        <pc:spChg chg="del">
          <ac:chgData name="Talasila Bindhu Bhargavi" userId="04a38a0b-2fc6-4f4f-9c81-1d17cb73a1d8" providerId="ADAL" clId="{DE82BA5F-7D2C-4C5A-8ED5-79B50807F885}" dt="2023-02-27T06:35:03.965" v="1"/>
          <ac:spMkLst>
            <pc:docMk/>
            <pc:sldMk cId="2098297232" sldId="282"/>
            <ac:spMk id="1031" creationId="{42A4FC2C-047E-45A5-965D-8E1E3BF09BC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771359-8BFD-465E-9E44-04347C861335}" type="doc">
      <dgm:prSet loTypeId="urn:microsoft.com/office/officeart/2005/8/layout/lProcess1#1" loCatId="process" qsTypeId="urn:microsoft.com/office/officeart/2005/8/quickstyle/simple1#1" qsCatId="simple" csTypeId="urn:microsoft.com/office/officeart/2005/8/colors/accent1_2#1" csCatId="accent1" phldr="0"/>
      <dgm:spPr/>
      <dgm:t>
        <a:bodyPr/>
        <a:lstStyle/>
        <a:p>
          <a:endParaRPr lang="en-US"/>
        </a:p>
      </dgm:t>
    </dgm:pt>
    <dgm:pt modelId="{EEB650F9-EA31-44E5-8031-A3228DAB3560}">
      <dgm:prSet phldrT="[Text]" phldr="0" custT="0"/>
      <dgm:spPr/>
      <dgm:t>
        <a:bodyPr vert="horz" wrap="square"/>
        <a:lstStyle/>
        <a:p>
          <a:pPr>
            <a:lnSpc>
              <a:spcPct val="100000"/>
            </a:lnSpc>
            <a:spcBef>
              <a:spcPct val="0"/>
            </a:spcBef>
            <a:spcAft>
              <a:spcPct val="35000"/>
            </a:spcAft>
          </a:pPr>
          <a:r>
            <a:rPr lang="en-IN" altLang="en-US" dirty="0"/>
            <a:t>Prediction process </a:t>
          </a:r>
        </a:p>
      </dgm:t>
    </dgm:pt>
    <dgm:pt modelId="{99DAD19C-EC6F-44EC-9046-BAE15C4FA03C}" type="parTrans" cxnId="{8A3760D8-5254-4E85-B1DB-9E7B9DEAC99D}">
      <dgm:prSet/>
      <dgm:spPr/>
      <dgm:t>
        <a:bodyPr/>
        <a:lstStyle/>
        <a:p>
          <a:endParaRPr lang="en-US"/>
        </a:p>
      </dgm:t>
    </dgm:pt>
    <dgm:pt modelId="{4037C8F8-F7E5-49CB-AB0E-99573CA98D06}" type="sibTrans" cxnId="{8A3760D8-5254-4E85-B1DB-9E7B9DEAC99D}">
      <dgm:prSet/>
      <dgm:spPr/>
      <dgm:t>
        <a:bodyPr/>
        <a:lstStyle/>
        <a:p>
          <a:endParaRPr lang="en-US"/>
        </a:p>
      </dgm:t>
    </dgm:pt>
    <dgm:pt modelId="{9E9F191A-F968-4CCB-8A75-F7C7328F35FA}">
      <dgm:prSet phldrT="[Text]" phldr="0" custT="0"/>
      <dgm:spPr/>
      <dgm:t>
        <a:bodyPr vert="horz" wrap="square"/>
        <a:lstStyle/>
        <a:p>
          <a:pPr>
            <a:lnSpc>
              <a:spcPct val="100000"/>
            </a:lnSpc>
            <a:spcBef>
              <a:spcPct val="0"/>
            </a:spcBef>
            <a:spcAft>
              <a:spcPct val="35000"/>
            </a:spcAft>
          </a:pPr>
          <a:r>
            <a:rPr lang="en-IN" altLang="en-US">
              <a:sym typeface="+mn-ea"/>
            </a:rPr>
            <a:t>Data gathering</a:t>
          </a:r>
          <a:endParaRPr lang="en-IN" altLang="en-US"/>
        </a:p>
      </dgm:t>
    </dgm:pt>
    <dgm:pt modelId="{E2A96FDE-AD91-4C0F-9BE2-E2BA855FBDEC}" type="parTrans" cxnId="{B94161E6-9A17-44FA-B8BA-FA69B528EBF7}">
      <dgm:prSet/>
      <dgm:spPr/>
      <dgm:t>
        <a:bodyPr/>
        <a:lstStyle/>
        <a:p>
          <a:endParaRPr lang="en-US"/>
        </a:p>
      </dgm:t>
    </dgm:pt>
    <dgm:pt modelId="{D955AC04-5176-4A12-B6D5-9BA8B6F3648B}" type="sibTrans" cxnId="{B94161E6-9A17-44FA-B8BA-FA69B528EBF7}">
      <dgm:prSet/>
      <dgm:spPr/>
      <dgm:t>
        <a:bodyPr/>
        <a:lstStyle/>
        <a:p>
          <a:endParaRPr lang="en-US"/>
        </a:p>
      </dgm:t>
    </dgm:pt>
    <dgm:pt modelId="{74E7049D-3B61-45D3-ACDC-EF176417E62A}">
      <dgm:prSet phldrT="[Text]" phldr="0" custT="0"/>
      <dgm:spPr/>
      <dgm:t>
        <a:bodyPr vert="horz" wrap="square"/>
        <a:lstStyle/>
        <a:p>
          <a:pPr>
            <a:lnSpc>
              <a:spcPct val="100000"/>
            </a:lnSpc>
            <a:spcBef>
              <a:spcPct val="0"/>
            </a:spcBef>
            <a:spcAft>
              <a:spcPct val="35000"/>
            </a:spcAft>
          </a:pPr>
          <a:r>
            <a:rPr lang="en-IN" altLang="en-US">
              <a:sym typeface="+mn-ea"/>
            </a:rPr>
            <a:t>Classification / Clustering</a:t>
          </a:r>
          <a:endParaRPr lang="en-IN" altLang="en-US"/>
        </a:p>
      </dgm:t>
    </dgm:pt>
    <dgm:pt modelId="{3E93F073-BD60-4A34-B28C-C954313937A0}" type="parTrans" cxnId="{397355BD-38C9-4C4F-B8B3-2FE53433C534}">
      <dgm:prSet/>
      <dgm:spPr/>
      <dgm:t>
        <a:bodyPr/>
        <a:lstStyle/>
        <a:p>
          <a:endParaRPr lang="en-US"/>
        </a:p>
      </dgm:t>
    </dgm:pt>
    <dgm:pt modelId="{8953DE3B-6E67-4289-847D-74CB64FCF20E}" type="sibTrans" cxnId="{397355BD-38C9-4C4F-B8B3-2FE53433C534}">
      <dgm:prSet/>
      <dgm:spPr/>
      <dgm:t>
        <a:bodyPr/>
        <a:lstStyle/>
        <a:p>
          <a:endParaRPr lang="en-US"/>
        </a:p>
      </dgm:t>
    </dgm:pt>
    <dgm:pt modelId="{5F6A6485-E87D-4CEA-B83C-509E69A6EA7A}">
      <dgm:prSet phldr="0" custT="0"/>
      <dgm:spPr/>
      <dgm:t>
        <a:bodyPr vert="horz" wrap="square"/>
        <a:lstStyle/>
        <a:p>
          <a:pPr>
            <a:lnSpc>
              <a:spcPct val="100000"/>
            </a:lnSpc>
            <a:spcBef>
              <a:spcPct val="0"/>
            </a:spcBef>
            <a:spcAft>
              <a:spcPct val="35000"/>
            </a:spcAft>
          </a:pPr>
          <a:r>
            <a:rPr>
              <a:sym typeface="+mn-ea"/>
            </a:rPr>
            <a:t>P</a:t>
          </a:r>
          <a:r>
            <a:rPr lang="en-IN" altLang="en-US">
              <a:sym typeface="+mn-ea"/>
            </a:rPr>
            <a:t>rediction / Forcast</a:t>
          </a:r>
          <a:endParaRPr lang="en-IN" altLang="en-US"/>
        </a:p>
      </dgm:t>
    </dgm:pt>
    <dgm:pt modelId="{3BCCF185-69C1-44F4-B32B-A7B6198C23E5}" type="parTrans" cxnId="{E1ED8E0C-6608-4D01-B830-6C556339E3FA}">
      <dgm:prSet/>
      <dgm:spPr/>
      <dgm:t>
        <a:bodyPr/>
        <a:lstStyle/>
        <a:p>
          <a:endParaRPr lang="en-IN"/>
        </a:p>
      </dgm:t>
    </dgm:pt>
    <dgm:pt modelId="{841878CE-99EC-40FB-BA50-E442781C32CD}" type="sibTrans" cxnId="{E1ED8E0C-6608-4D01-B830-6C556339E3FA}">
      <dgm:prSet/>
      <dgm:spPr/>
      <dgm:t>
        <a:bodyPr/>
        <a:lstStyle/>
        <a:p>
          <a:endParaRPr lang="en-IN"/>
        </a:p>
      </dgm:t>
    </dgm:pt>
    <dgm:pt modelId="{DA079357-CE50-4940-9D39-5206B4B6747E}" type="pres">
      <dgm:prSet presAssocID="{D9771359-8BFD-465E-9E44-04347C861335}" presName="Name0" presStyleCnt="0">
        <dgm:presLayoutVars>
          <dgm:dir/>
          <dgm:animLvl val="lvl"/>
          <dgm:resizeHandles val="exact"/>
        </dgm:presLayoutVars>
      </dgm:prSet>
      <dgm:spPr/>
    </dgm:pt>
    <dgm:pt modelId="{80D1FAF9-48F4-4ADF-A92F-3152A1EC6098}" type="pres">
      <dgm:prSet presAssocID="{EEB650F9-EA31-44E5-8031-A3228DAB3560}" presName="vertFlow" presStyleCnt="0"/>
      <dgm:spPr/>
    </dgm:pt>
    <dgm:pt modelId="{717966B2-56E0-4340-8D0B-AC34E8D01B90}" type="pres">
      <dgm:prSet presAssocID="{EEB650F9-EA31-44E5-8031-A3228DAB3560}" presName="header" presStyleLbl="node1" presStyleIdx="0" presStyleCnt="1"/>
      <dgm:spPr/>
    </dgm:pt>
    <dgm:pt modelId="{546A5835-6576-41D6-BAE9-6D31C06014FF}" type="pres">
      <dgm:prSet presAssocID="{E2A96FDE-AD91-4C0F-9BE2-E2BA855FBDEC}" presName="parTrans" presStyleLbl="sibTrans2D1" presStyleIdx="0" presStyleCnt="3"/>
      <dgm:spPr/>
    </dgm:pt>
    <dgm:pt modelId="{A515B6A9-0F0E-4A03-AF74-4E28BC797F55}" type="pres">
      <dgm:prSet presAssocID="{9E9F191A-F968-4CCB-8A75-F7C7328F35FA}" presName="child" presStyleLbl="alignAccFollowNode1" presStyleIdx="0" presStyleCnt="3">
        <dgm:presLayoutVars>
          <dgm:chMax val="0"/>
          <dgm:bulletEnabled val="1"/>
        </dgm:presLayoutVars>
      </dgm:prSet>
      <dgm:spPr/>
    </dgm:pt>
    <dgm:pt modelId="{5CA6E640-AD0C-4D86-AD56-CD0296B4CD73}" type="pres">
      <dgm:prSet presAssocID="{D955AC04-5176-4A12-B6D5-9BA8B6F3648B}" presName="sibTrans" presStyleLbl="sibTrans2D1" presStyleIdx="1" presStyleCnt="3"/>
      <dgm:spPr/>
    </dgm:pt>
    <dgm:pt modelId="{090AF1B6-C33E-433B-AD79-DE435B62D85C}" type="pres">
      <dgm:prSet presAssocID="{74E7049D-3B61-45D3-ACDC-EF176417E62A}" presName="child" presStyleLbl="alignAccFollowNode1" presStyleIdx="1" presStyleCnt="3">
        <dgm:presLayoutVars>
          <dgm:chMax val="0"/>
          <dgm:bulletEnabled val="1"/>
        </dgm:presLayoutVars>
      </dgm:prSet>
      <dgm:spPr/>
    </dgm:pt>
    <dgm:pt modelId="{CBBB2A73-D5B5-45D0-9971-D12CDE9AB11C}" type="pres">
      <dgm:prSet presAssocID="{8953DE3B-6E67-4289-847D-74CB64FCF20E}" presName="sibTrans" presStyleLbl="sibTrans2D1" presStyleIdx="2" presStyleCnt="3"/>
      <dgm:spPr/>
    </dgm:pt>
    <dgm:pt modelId="{4E430678-3F58-43BE-9E25-19B8B51FE06A}" type="pres">
      <dgm:prSet presAssocID="{5F6A6485-E87D-4CEA-B83C-509E69A6EA7A}" presName="child" presStyleLbl="alignAccFollowNode1" presStyleIdx="2" presStyleCnt="3">
        <dgm:presLayoutVars>
          <dgm:chMax val="0"/>
          <dgm:bulletEnabled val="1"/>
        </dgm:presLayoutVars>
      </dgm:prSet>
      <dgm:spPr/>
    </dgm:pt>
  </dgm:ptLst>
  <dgm:cxnLst>
    <dgm:cxn modelId="{E1ED8E0C-6608-4D01-B830-6C556339E3FA}" srcId="{EEB650F9-EA31-44E5-8031-A3228DAB3560}" destId="{5F6A6485-E87D-4CEA-B83C-509E69A6EA7A}" srcOrd="2" destOrd="0" parTransId="{3BCCF185-69C1-44F4-B32B-A7B6198C23E5}" sibTransId="{841878CE-99EC-40FB-BA50-E442781C32CD}"/>
    <dgm:cxn modelId="{F92DCA20-1BC8-4CC5-8A03-743A6D815D3F}" type="presOf" srcId="{5F6A6485-E87D-4CEA-B83C-509E69A6EA7A}" destId="{4E430678-3F58-43BE-9E25-19B8B51FE06A}" srcOrd="0" destOrd="0" presId="urn:microsoft.com/office/officeart/2005/8/layout/lProcess1#1"/>
    <dgm:cxn modelId="{EC73255E-626F-47EF-A17B-F42E62A379BC}" type="presOf" srcId="{74E7049D-3B61-45D3-ACDC-EF176417E62A}" destId="{090AF1B6-C33E-433B-AD79-DE435B62D85C}" srcOrd="0" destOrd="0" presId="urn:microsoft.com/office/officeart/2005/8/layout/lProcess1#1"/>
    <dgm:cxn modelId="{E861B160-1FC2-4990-A978-784AEC6A8DFD}" type="presOf" srcId="{D9771359-8BFD-465E-9E44-04347C861335}" destId="{DA079357-CE50-4940-9D39-5206B4B6747E}" srcOrd="0" destOrd="0" presId="urn:microsoft.com/office/officeart/2005/8/layout/lProcess1#1"/>
    <dgm:cxn modelId="{BD6B674E-2605-4274-870F-0D92904757EF}" type="presOf" srcId="{D955AC04-5176-4A12-B6D5-9BA8B6F3648B}" destId="{5CA6E640-AD0C-4D86-AD56-CD0296B4CD73}" srcOrd="0" destOrd="0" presId="urn:microsoft.com/office/officeart/2005/8/layout/lProcess1#1"/>
    <dgm:cxn modelId="{9070BF56-772F-49A9-B25F-E4AD28401277}" type="presOf" srcId="{9E9F191A-F968-4CCB-8A75-F7C7328F35FA}" destId="{A515B6A9-0F0E-4A03-AF74-4E28BC797F55}" srcOrd="0" destOrd="0" presId="urn:microsoft.com/office/officeart/2005/8/layout/lProcess1#1"/>
    <dgm:cxn modelId="{A586BA79-820B-43CE-B86C-F3F4870047DF}" type="presOf" srcId="{EEB650F9-EA31-44E5-8031-A3228DAB3560}" destId="{717966B2-56E0-4340-8D0B-AC34E8D01B90}" srcOrd="0" destOrd="0" presId="urn:microsoft.com/office/officeart/2005/8/layout/lProcess1#1"/>
    <dgm:cxn modelId="{33573BA4-DA3A-4483-BDDD-C41D5BD891BA}" type="presOf" srcId="{8953DE3B-6E67-4289-847D-74CB64FCF20E}" destId="{CBBB2A73-D5B5-45D0-9971-D12CDE9AB11C}" srcOrd="0" destOrd="0" presId="urn:microsoft.com/office/officeart/2005/8/layout/lProcess1#1"/>
    <dgm:cxn modelId="{397355BD-38C9-4C4F-B8B3-2FE53433C534}" srcId="{EEB650F9-EA31-44E5-8031-A3228DAB3560}" destId="{74E7049D-3B61-45D3-ACDC-EF176417E62A}" srcOrd="1" destOrd="0" parTransId="{3E93F073-BD60-4A34-B28C-C954313937A0}" sibTransId="{8953DE3B-6E67-4289-847D-74CB64FCF20E}"/>
    <dgm:cxn modelId="{8A3760D8-5254-4E85-B1DB-9E7B9DEAC99D}" srcId="{D9771359-8BFD-465E-9E44-04347C861335}" destId="{EEB650F9-EA31-44E5-8031-A3228DAB3560}" srcOrd="0" destOrd="0" parTransId="{99DAD19C-EC6F-44EC-9046-BAE15C4FA03C}" sibTransId="{4037C8F8-F7E5-49CB-AB0E-99573CA98D06}"/>
    <dgm:cxn modelId="{B94161E6-9A17-44FA-B8BA-FA69B528EBF7}" srcId="{EEB650F9-EA31-44E5-8031-A3228DAB3560}" destId="{9E9F191A-F968-4CCB-8A75-F7C7328F35FA}" srcOrd="0" destOrd="0" parTransId="{E2A96FDE-AD91-4C0F-9BE2-E2BA855FBDEC}" sibTransId="{D955AC04-5176-4A12-B6D5-9BA8B6F3648B}"/>
    <dgm:cxn modelId="{A9E752F3-2350-4BA1-B95B-81BC5E170044}" type="presOf" srcId="{E2A96FDE-AD91-4C0F-9BE2-E2BA855FBDEC}" destId="{546A5835-6576-41D6-BAE9-6D31C06014FF}" srcOrd="0" destOrd="0" presId="urn:microsoft.com/office/officeart/2005/8/layout/lProcess1#1"/>
    <dgm:cxn modelId="{C31E4F2E-A532-4893-81DC-635E64921C7E}" type="presParOf" srcId="{DA079357-CE50-4940-9D39-5206B4B6747E}" destId="{80D1FAF9-48F4-4ADF-A92F-3152A1EC6098}" srcOrd="0" destOrd="0" presId="urn:microsoft.com/office/officeart/2005/8/layout/lProcess1#1"/>
    <dgm:cxn modelId="{E01DA491-826F-4E03-BD29-0CE95F78A1E0}" type="presParOf" srcId="{80D1FAF9-48F4-4ADF-A92F-3152A1EC6098}" destId="{717966B2-56E0-4340-8D0B-AC34E8D01B90}" srcOrd="0" destOrd="0" presId="urn:microsoft.com/office/officeart/2005/8/layout/lProcess1#1"/>
    <dgm:cxn modelId="{1CB6858F-ED69-42CE-AD93-3BF78F4B1DB2}" type="presParOf" srcId="{80D1FAF9-48F4-4ADF-A92F-3152A1EC6098}" destId="{546A5835-6576-41D6-BAE9-6D31C06014FF}" srcOrd="1" destOrd="0" presId="urn:microsoft.com/office/officeart/2005/8/layout/lProcess1#1"/>
    <dgm:cxn modelId="{7D6C99E3-C173-4583-8D71-DD2E58F7AED7}" type="presParOf" srcId="{80D1FAF9-48F4-4ADF-A92F-3152A1EC6098}" destId="{A515B6A9-0F0E-4A03-AF74-4E28BC797F55}" srcOrd="2" destOrd="0" presId="urn:microsoft.com/office/officeart/2005/8/layout/lProcess1#1"/>
    <dgm:cxn modelId="{E13E5922-6255-492C-B458-55D6B04A1CC8}" type="presParOf" srcId="{80D1FAF9-48F4-4ADF-A92F-3152A1EC6098}" destId="{5CA6E640-AD0C-4D86-AD56-CD0296B4CD73}" srcOrd="3" destOrd="0" presId="urn:microsoft.com/office/officeart/2005/8/layout/lProcess1#1"/>
    <dgm:cxn modelId="{BF0ABE4D-5E2C-4F17-B6E5-CFB97EBA5AF1}" type="presParOf" srcId="{80D1FAF9-48F4-4ADF-A92F-3152A1EC6098}" destId="{090AF1B6-C33E-433B-AD79-DE435B62D85C}" srcOrd="4" destOrd="0" presId="urn:microsoft.com/office/officeart/2005/8/layout/lProcess1#1"/>
    <dgm:cxn modelId="{0EBC3F3B-AB74-4112-87A6-5D37BDE34E4A}" type="presParOf" srcId="{80D1FAF9-48F4-4ADF-A92F-3152A1EC6098}" destId="{CBBB2A73-D5B5-45D0-9971-D12CDE9AB11C}" srcOrd="5" destOrd="0" presId="urn:microsoft.com/office/officeart/2005/8/layout/lProcess1#1"/>
    <dgm:cxn modelId="{0F35B45D-16A8-4E46-BAFC-F928A2BE3868}" type="presParOf" srcId="{80D1FAF9-48F4-4ADF-A92F-3152A1EC6098}" destId="{4E430678-3F58-43BE-9E25-19B8B51FE06A}" srcOrd="6" destOrd="0" presId="urn:microsoft.com/office/officeart/2005/8/layout/l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966B2-56E0-4340-8D0B-AC34E8D01B90}">
      <dsp:nvSpPr>
        <dsp:cNvPr id="0" name=""/>
        <dsp:cNvSpPr/>
      </dsp:nvSpPr>
      <dsp:spPr bwMode="white">
        <a:xfrm>
          <a:off x="2812069" y="230"/>
          <a:ext cx="3323010" cy="83075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100000"/>
            </a:lnSpc>
            <a:spcBef>
              <a:spcPct val="0"/>
            </a:spcBef>
            <a:spcAft>
              <a:spcPct val="35000"/>
            </a:spcAft>
            <a:buNone/>
          </a:pPr>
          <a:r>
            <a:rPr lang="en-IN" altLang="en-US" sz="2800" kern="1200" dirty="0"/>
            <a:t>Prediction process </a:t>
          </a:r>
        </a:p>
      </dsp:txBody>
      <dsp:txXfrm>
        <a:off x="2836401" y="24562"/>
        <a:ext cx="3274346" cy="782088"/>
      </dsp:txXfrm>
    </dsp:sp>
    <dsp:sp modelId="{546A5835-6576-41D6-BAE9-6D31C06014FF}">
      <dsp:nvSpPr>
        <dsp:cNvPr id="0" name=""/>
        <dsp:cNvSpPr/>
      </dsp:nvSpPr>
      <dsp:spPr>
        <a:xfrm rot="5400000">
          <a:off x="4400884" y="903674"/>
          <a:ext cx="145381" cy="14538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15B6A9-0F0E-4A03-AF74-4E28BC797F55}">
      <dsp:nvSpPr>
        <dsp:cNvPr id="0" name=""/>
        <dsp:cNvSpPr/>
      </dsp:nvSpPr>
      <dsp:spPr bwMode="white">
        <a:xfrm>
          <a:off x="2812069" y="1121746"/>
          <a:ext cx="3323010" cy="830752"/>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100000"/>
            </a:lnSpc>
            <a:spcBef>
              <a:spcPct val="0"/>
            </a:spcBef>
            <a:spcAft>
              <a:spcPct val="35000"/>
            </a:spcAft>
            <a:buNone/>
          </a:pPr>
          <a:r>
            <a:rPr lang="en-IN" altLang="en-US" sz="2300" kern="1200">
              <a:sym typeface="+mn-ea"/>
            </a:rPr>
            <a:t>Data gathering</a:t>
          </a:r>
          <a:endParaRPr lang="en-IN" altLang="en-US" sz="2300" kern="1200"/>
        </a:p>
      </dsp:txBody>
      <dsp:txXfrm>
        <a:off x="2836401" y="1146078"/>
        <a:ext cx="3274346" cy="782088"/>
      </dsp:txXfrm>
    </dsp:sp>
    <dsp:sp modelId="{5CA6E640-AD0C-4D86-AD56-CD0296B4CD73}">
      <dsp:nvSpPr>
        <dsp:cNvPr id="0" name=""/>
        <dsp:cNvSpPr/>
      </dsp:nvSpPr>
      <dsp:spPr>
        <a:xfrm rot="5400000">
          <a:off x="4400884" y="2025190"/>
          <a:ext cx="145381" cy="14538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0AF1B6-C33E-433B-AD79-DE435B62D85C}">
      <dsp:nvSpPr>
        <dsp:cNvPr id="0" name=""/>
        <dsp:cNvSpPr/>
      </dsp:nvSpPr>
      <dsp:spPr bwMode="white">
        <a:xfrm>
          <a:off x="2812069" y="2243262"/>
          <a:ext cx="3323010" cy="830752"/>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100000"/>
            </a:lnSpc>
            <a:spcBef>
              <a:spcPct val="0"/>
            </a:spcBef>
            <a:spcAft>
              <a:spcPct val="35000"/>
            </a:spcAft>
            <a:buNone/>
          </a:pPr>
          <a:r>
            <a:rPr lang="en-IN" altLang="en-US" sz="2300" kern="1200">
              <a:sym typeface="+mn-ea"/>
            </a:rPr>
            <a:t>Classification / Clustering</a:t>
          </a:r>
          <a:endParaRPr lang="en-IN" altLang="en-US" sz="2300" kern="1200"/>
        </a:p>
      </dsp:txBody>
      <dsp:txXfrm>
        <a:off x="2836401" y="2267594"/>
        <a:ext cx="3274346" cy="782088"/>
      </dsp:txXfrm>
    </dsp:sp>
    <dsp:sp modelId="{CBBB2A73-D5B5-45D0-9971-D12CDE9AB11C}">
      <dsp:nvSpPr>
        <dsp:cNvPr id="0" name=""/>
        <dsp:cNvSpPr/>
      </dsp:nvSpPr>
      <dsp:spPr>
        <a:xfrm rot="5400000">
          <a:off x="4400884" y="3146706"/>
          <a:ext cx="145381" cy="145381"/>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430678-3F58-43BE-9E25-19B8B51FE06A}">
      <dsp:nvSpPr>
        <dsp:cNvPr id="0" name=""/>
        <dsp:cNvSpPr/>
      </dsp:nvSpPr>
      <dsp:spPr bwMode="white">
        <a:xfrm>
          <a:off x="2812069" y="3364778"/>
          <a:ext cx="3323010" cy="830752"/>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100000"/>
            </a:lnSpc>
            <a:spcBef>
              <a:spcPct val="0"/>
            </a:spcBef>
            <a:spcAft>
              <a:spcPct val="35000"/>
            </a:spcAft>
            <a:buNone/>
          </a:pPr>
          <a:r>
            <a:rPr sz="2300" kern="1200">
              <a:sym typeface="+mn-ea"/>
            </a:rPr>
            <a:t>P</a:t>
          </a:r>
          <a:r>
            <a:rPr lang="en-IN" altLang="en-US" sz="2300" kern="1200">
              <a:sym typeface="+mn-ea"/>
            </a:rPr>
            <a:t>rediction / Forcast</a:t>
          </a:r>
          <a:endParaRPr lang="en-IN" altLang="en-US" sz="2300" kern="1200"/>
        </a:p>
      </dsp:txBody>
      <dsp:txXfrm>
        <a:off x="2836401" y="3389110"/>
        <a:ext cx="3274346" cy="78208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rSet qsTypeId="urn:microsoft.com/office/officeart/2005/8/quickstyle/simple5"/>
        </dgm:pt>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87F1-31FB-4A42-82F3-78A22A65C85D}" type="datetimeFigureOut">
              <a:rPr lang="en-IN" smtClean="0"/>
              <a:t>01-03-2023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5DC80-6426-40C1-AE2B-50821FE8A2BF}" type="slidenum">
              <a:rPr lang="en-IN" smtClean="0"/>
              <a:t>‹#›</a:t>
            </a:fld>
            <a:endParaRPr lang="en-IN"/>
          </a:p>
        </p:txBody>
      </p:sp>
    </p:spTree>
    <p:extLst>
      <p:ext uri="{BB962C8B-B14F-4D97-AF65-F5344CB8AC3E}">
        <p14:creationId xmlns:p14="http://schemas.microsoft.com/office/powerpoint/2010/main" val="171616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1398910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1741D4-D9A7-48E0-8576-76185DD91989}"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3522499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3084009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84704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4270817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32570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2805551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2012747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13618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147916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354360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741D4-D9A7-48E0-8576-76185DD91989}"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831724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1741D4-D9A7-48E0-8576-76185DD91989}" type="datetimeFigureOut">
              <a:rPr lang="en-IN" smtClean="0"/>
              <a:t>01-03-2023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350628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90348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403626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81741D4-D9A7-48E0-8576-76185DD91989}" type="datetimeFigureOut">
              <a:rPr lang="en-IN" smtClean="0"/>
              <a:t>01-03-2023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65575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1741D4-D9A7-48E0-8576-76185DD91989}" type="datetimeFigureOut">
              <a:rPr lang="en-IN" smtClean="0"/>
              <a:t>01-03-2023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CD2D8C-A6B0-439F-B6F9-AA0445E9D1F5}" type="slidenum">
              <a:rPr lang="en-IN" smtClean="0"/>
              <a:t>‹#›</a:t>
            </a:fld>
            <a:endParaRPr lang="en-IN"/>
          </a:p>
        </p:txBody>
      </p:sp>
    </p:spTree>
    <p:extLst>
      <p:ext uri="{BB962C8B-B14F-4D97-AF65-F5344CB8AC3E}">
        <p14:creationId xmlns:p14="http://schemas.microsoft.com/office/powerpoint/2010/main" val="7217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81741D4-D9A7-48E0-8576-76185DD91989}" type="datetimeFigureOut">
              <a:rPr lang="en-IN" smtClean="0"/>
              <a:t>01-03-2023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8CD2D8C-A6B0-439F-B6F9-AA0445E9D1F5}" type="slidenum">
              <a:rPr lang="en-IN" smtClean="0"/>
              <a:t>‹#›</a:t>
            </a:fld>
            <a:endParaRPr lang="en-IN"/>
          </a:p>
        </p:txBody>
      </p:sp>
    </p:spTree>
    <p:extLst>
      <p:ext uri="{BB962C8B-B14F-4D97-AF65-F5344CB8AC3E}">
        <p14:creationId xmlns:p14="http://schemas.microsoft.com/office/powerpoint/2010/main" val="69726609"/>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0AC1-A9BE-1F0C-1A45-BC29878AC253}"/>
              </a:ext>
            </a:extLst>
          </p:cNvPr>
          <p:cNvSpPr>
            <a:spLocks noGrp="1"/>
          </p:cNvSpPr>
          <p:nvPr>
            <p:ph type="ctrTitle"/>
          </p:nvPr>
        </p:nvSpPr>
        <p:spPr>
          <a:xfrm>
            <a:off x="1524000" y="1122363"/>
            <a:ext cx="9144000" cy="1655762"/>
          </a:xfrm>
        </p:spPr>
        <p:txBody>
          <a:bodyPr/>
          <a:lstStyle/>
          <a:p>
            <a:pPr algn="ctr"/>
            <a:r>
              <a:rPr lang="en-IN" dirty="0">
                <a:latin typeface="Times New Roman" panose="02020603050405020304" pitchFamily="18" charset="0"/>
                <a:cs typeface="Times New Roman" panose="02020603050405020304" pitchFamily="18" charset="0"/>
              </a:rPr>
              <a:t>CRIME PREDICTION ANALYSIS </a:t>
            </a:r>
          </a:p>
        </p:txBody>
      </p:sp>
      <p:sp>
        <p:nvSpPr>
          <p:cNvPr id="3" name="Subtitle 2">
            <a:extLst>
              <a:ext uri="{FF2B5EF4-FFF2-40B4-BE49-F238E27FC236}">
                <a16:creationId xmlns:a16="http://schemas.microsoft.com/office/drawing/2014/main" id="{3CC3081A-7514-56AB-E0C4-2E2D7BE720C1}"/>
              </a:ext>
            </a:extLst>
          </p:cNvPr>
          <p:cNvSpPr>
            <a:spLocks noGrp="1"/>
          </p:cNvSpPr>
          <p:nvPr>
            <p:ph type="subTitle" idx="1"/>
          </p:nvPr>
        </p:nvSpPr>
        <p:spPr>
          <a:xfrm>
            <a:off x="7738533" y="3602038"/>
            <a:ext cx="4318000" cy="1655762"/>
          </a:xfrm>
        </p:spPr>
        <p:txBody>
          <a:bodyPr/>
          <a:lstStyle/>
          <a:p>
            <a:r>
              <a:rPr lang="en-IN" dirty="0"/>
              <a:t>Presented by </a:t>
            </a:r>
          </a:p>
          <a:p>
            <a:r>
              <a:rPr lang="en-IN" dirty="0"/>
              <a:t>Nishat Tabassum- 22071D5802</a:t>
            </a:r>
          </a:p>
          <a:p>
            <a:r>
              <a:rPr lang="en-IN" dirty="0"/>
              <a:t>T Bindhu Bhargavi –22071D5803</a:t>
            </a:r>
          </a:p>
        </p:txBody>
      </p:sp>
    </p:spTree>
    <p:extLst>
      <p:ext uri="{BB962C8B-B14F-4D97-AF65-F5344CB8AC3E}">
        <p14:creationId xmlns:p14="http://schemas.microsoft.com/office/powerpoint/2010/main" val="243345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D7F6-52F7-9B23-4C8E-FB3C02BF3DBE}"/>
              </a:ext>
            </a:extLst>
          </p:cNvPr>
          <p:cNvSpPr>
            <a:spLocks noGrp="1"/>
          </p:cNvSpPr>
          <p:nvPr>
            <p:ph type="title"/>
          </p:nvPr>
        </p:nvSpPr>
        <p:spPr>
          <a:xfrm>
            <a:off x="838200" y="365125"/>
            <a:ext cx="10515600" cy="701675"/>
          </a:xfrm>
        </p:spPr>
        <p:txBody>
          <a:bodyPr>
            <a:normAutofit fontScale="90000"/>
          </a:bodyPr>
          <a:lstStyle/>
          <a:p>
            <a:r>
              <a:rPr lang="en-IN" dirty="0"/>
              <a:t>Cont..</a:t>
            </a:r>
          </a:p>
        </p:txBody>
      </p:sp>
      <p:pic>
        <p:nvPicPr>
          <p:cNvPr id="5" name="Content Placeholder 4" descr="Screenshot 2020-12-02 23.45.57">
            <a:extLst>
              <a:ext uri="{FF2B5EF4-FFF2-40B4-BE49-F238E27FC236}">
                <a16:creationId xmlns:a16="http://schemas.microsoft.com/office/drawing/2014/main" id="{3023B23F-0F49-B018-5868-F5BB59F31D53}"/>
              </a:ext>
            </a:extLst>
          </p:cNvPr>
          <p:cNvPicPr>
            <a:picLocks noGrp="1" noChangeAspect="1"/>
          </p:cNvPicPr>
          <p:nvPr>
            <p:ph sz="half" idx="1"/>
          </p:nvPr>
        </p:nvPicPr>
        <p:blipFill>
          <a:blip r:embed="rId2"/>
          <a:srcRect l="16016" t="49293" r="20903" b="24893"/>
          <a:stretch>
            <a:fillRect/>
          </a:stretch>
        </p:blipFill>
        <p:spPr>
          <a:xfrm>
            <a:off x="714376" y="1515534"/>
            <a:ext cx="5457824" cy="4035954"/>
          </a:xfrm>
          <a:prstGeom prst="rect">
            <a:avLst/>
          </a:prstGeom>
        </p:spPr>
      </p:pic>
      <p:pic>
        <p:nvPicPr>
          <p:cNvPr id="6" name="Content Placeholder 6" descr="Screenshot 2020-12-02 23.43.38">
            <a:extLst>
              <a:ext uri="{FF2B5EF4-FFF2-40B4-BE49-F238E27FC236}">
                <a16:creationId xmlns:a16="http://schemas.microsoft.com/office/drawing/2014/main" id="{125C30A2-892E-C3CB-389C-D315763E0EA4}"/>
              </a:ext>
            </a:extLst>
          </p:cNvPr>
          <p:cNvPicPr>
            <a:picLocks noGrp="1" noChangeAspect="1"/>
          </p:cNvPicPr>
          <p:nvPr>
            <p:ph sz="half" idx="2"/>
          </p:nvPr>
        </p:nvPicPr>
        <p:blipFill>
          <a:blip r:embed="rId3"/>
          <a:srcRect l="20641" t="42274" r="50218" b="29258"/>
          <a:stretch>
            <a:fillRect/>
          </a:stretch>
        </p:blipFill>
        <p:spPr>
          <a:xfrm>
            <a:off x="6400801" y="1515533"/>
            <a:ext cx="4772024" cy="4035953"/>
          </a:xfrm>
          <a:prstGeom prst="rect">
            <a:avLst/>
          </a:prstGeom>
        </p:spPr>
      </p:pic>
    </p:spTree>
    <p:extLst>
      <p:ext uri="{BB962C8B-B14F-4D97-AF65-F5344CB8AC3E}">
        <p14:creationId xmlns:p14="http://schemas.microsoft.com/office/powerpoint/2010/main" val="181522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B07753-CC5C-F44A-378F-2BFD38247E64}"/>
              </a:ext>
            </a:extLst>
          </p:cNvPr>
          <p:cNvSpPr>
            <a:spLocks noGrp="1"/>
          </p:cNvSpPr>
          <p:nvPr>
            <p:ph type="title"/>
          </p:nvPr>
        </p:nvSpPr>
        <p:spPr>
          <a:xfrm>
            <a:off x="2076450" y="5343524"/>
            <a:ext cx="7738545" cy="409575"/>
          </a:xfrm>
        </p:spPr>
        <p:txBody>
          <a:bodyPr>
            <a:normAutofit/>
          </a:bodyPr>
          <a:lstStyle/>
          <a:p>
            <a:pPr algn="ctr"/>
            <a:r>
              <a:rPr lang="en-IN" sz="2000" dirty="0">
                <a:latin typeface="Times New Roman" panose="02020603050405020304" pitchFamily="18" charset="0"/>
                <a:cs typeface="Times New Roman" panose="02020603050405020304" pitchFamily="18" charset="0"/>
              </a:rPr>
              <a:t>Fig: Time Series Distribution of Crime.</a:t>
            </a:r>
          </a:p>
        </p:txBody>
      </p:sp>
      <p:pic>
        <p:nvPicPr>
          <p:cNvPr id="4" name="Content Placeholder 3" descr="Time Series Distribution of Crime">
            <a:extLst>
              <a:ext uri="{FF2B5EF4-FFF2-40B4-BE49-F238E27FC236}">
                <a16:creationId xmlns:a16="http://schemas.microsoft.com/office/drawing/2014/main" id="{ED1934AD-F8BF-35A2-41E3-78ABE40A9B12}"/>
              </a:ext>
            </a:extLst>
          </p:cNvPr>
          <p:cNvPicPr>
            <a:picLocks noGrp="1" noChangeAspect="1"/>
          </p:cNvPicPr>
          <p:nvPr>
            <p:ph idx="1"/>
          </p:nvPr>
        </p:nvPicPr>
        <p:blipFill>
          <a:blip r:embed="rId2"/>
          <a:srcRect l="22172" t="43401" r="16824" b="26263"/>
          <a:stretch>
            <a:fillRect/>
          </a:stretch>
        </p:blipFill>
        <p:spPr>
          <a:xfrm>
            <a:off x="1962150" y="1190625"/>
            <a:ext cx="7852845" cy="4152899"/>
          </a:xfrm>
          <a:prstGeom prst="rect">
            <a:avLst/>
          </a:prstGeom>
        </p:spPr>
      </p:pic>
    </p:spTree>
    <p:extLst>
      <p:ext uri="{BB962C8B-B14F-4D97-AF65-F5344CB8AC3E}">
        <p14:creationId xmlns:p14="http://schemas.microsoft.com/office/powerpoint/2010/main" val="355083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D7EC-16C6-08AB-2C31-F4137ED637C8}"/>
              </a:ext>
            </a:extLst>
          </p:cNvPr>
          <p:cNvSpPr>
            <a:spLocks noGrp="1"/>
          </p:cNvSpPr>
          <p:nvPr>
            <p:ph type="title"/>
          </p:nvPr>
        </p:nvSpPr>
        <p:spPr/>
        <p:txBody>
          <a:bodyPr/>
          <a:lstStyle/>
          <a:p>
            <a:pPr algn="ctr"/>
            <a:r>
              <a:rPr lang="en-IN" altLang="en-US" sz="4400" b="1" dirty="0">
                <a:latin typeface="Times New Roman" panose="02020603050405020304" pitchFamily="18" charset="0"/>
                <a:cs typeface="Times New Roman" panose="02020603050405020304" pitchFamily="18" charset="0"/>
              </a:rPr>
              <a:t>VIZUALIZATION</a:t>
            </a:r>
            <a:endParaRPr lang="en-IN" dirty="0">
              <a:latin typeface="Times New Roman" panose="02020603050405020304" pitchFamily="18" charset="0"/>
              <a:cs typeface="Times New Roman" panose="02020603050405020304" pitchFamily="18" charset="0"/>
            </a:endParaRPr>
          </a:p>
        </p:txBody>
      </p:sp>
      <p:pic>
        <p:nvPicPr>
          <p:cNvPr id="5" name="Picture 97" descr="Screenshot (683)">
            <a:extLst>
              <a:ext uri="{FF2B5EF4-FFF2-40B4-BE49-F238E27FC236}">
                <a16:creationId xmlns:a16="http://schemas.microsoft.com/office/drawing/2014/main" id="{927EFFA7-DADE-0460-D1A1-D0625046A936}"/>
              </a:ext>
            </a:extLst>
          </p:cNvPr>
          <p:cNvPicPr>
            <a:picLocks noGrp="1" noChangeAspect="1"/>
          </p:cNvPicPr>
          <p:nvPr>
            <p:ph sz="half" idx="1"/>
          </p:nvPr>
        </p:nvPicPr>
        <p:blipFill>
          <a:blip r:embed="rId2"/>
          <a:srcRect l="22061" t="39205" r="33372" b="24085"/>
          <a:stretch>
            <a:fillRect/>
          </a:stretch>
        </p:blipFill>
        <p:spPr>
          <a:xfrm>
            <a:off x="338668" y="1843087"/>
            <a:ext cx="5181600" cy="3171825"/>
          </a:xfrm>
          <a:prstGeom prst="rect">
            <a:avLst/>
          </a:prstGeom>
        </p:spPr>
      </p:pic>
      <p:pic>
        <p:nvPicPr>
          <p:cNvPr id="6" name="Picture 108" descr="Screenshot (684)">
            <a:extLst>
              <a:ext uri="{FF2B5EF4-FFF2-40B4-BE49-F238E27FC236}">
                <a16:creationId xmlns:a16="http://schemas.microsoft.com/office/drawing/2014/main" id="{7221BDA9-5C0A-CFAC-D0A3-1B1AD7950706}"/>
              </a:ext>
            </a:extLst>
          </p:cNvPr>
          <p:cNvPicPr>
            <a:picLocks noGrp="1" noChangeAspect="1"/>
          </p:cNvPicPr>
          <p:nvPr>
            <p:ph sz="half" idx="2"/>
          </p:nvPr>
        </p:nvPicPr>
        <p:blipFill>
          <a:blip r:embed="rId3"/>
          <a:srcRect l="21756" t="37202" r="11691" b="16615"/>
          <a:stretch>
            <a:fillRect/>
          </a:stretch>
        </p:blipFill>
        <p:spPr>
          <a:xfrm>
            <a:off x="6096000" y="1843087"/>
            <a:ext cx="5757332" cy="3109913"/>
          </a:xfrm>
          <a:prstGeom prst="rect">
            <a:avLst/>
          </a:prstGeom>
        </p:spPr>
      </p:pic>
    </p:spTree>
    <p:extLst>
      <p:ext uri="{BB962C8B-B14F-4D97-AF65-F5344CB8AC3E}">
        <p14:creationId xmlns:p14="http://schemas.microsoft.com/office/powerpoint/2010/main" val="270066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D7EC-16C6-08AB-2C31-F4137ED637C8}"/>
              </a:ext>
            </a:extLst>
          </p:cNvPr>
          <p:cNvSpPr>
            <a:spLocks noGrp="1"/>
          </p:cNvSpPr>
          <p:nvPr>
            <p:ph type="title"/>
          </p:nvPr>
        </p:nvSpPr>
        <p:spPr/>
        <p:txBody>
          <a:bodyPr/>
          <a:lstStyle/>
          <a:p>
            <a:pPr algn="ctr"/>
            <a:r>
              <a:rPr lang="en-IN" altLang="en-US" sz="4400" b="1" dirty="0">
                <a:latin typeface="Times New Roman" panose="02020603050405020304" pitchFamily="18" charset="0"/>
                <a:cs typeface="Times New Roman" panose="02020603050405020304" pitchFamily="18" charset="0"/>
              </a:rPr>
              <a:t>VIZUALIZATION</a:t>
            </a:r>
            <a:endParaRPr lang="en-IN" dirty="0">
              <a:latin typeface="Times New Roman" panose="02020603050405020304" pitchFamily="18" charset="0"/>
              <a:cs typeface="Times New Roman" panose="02020603050405020304" pitchFamily="18" charset="0"/>
            </a:endParaRPr>
          </a:p>
        </p:txBody>
      </p:sp>
      <p:pic>
        <p:nvPicPr>
          <p:cNvPr id="7" name="Content Placeholder 6" descr="Screenshot (700)">
            <a:extLst>
              <a:ext uri="{FF2B5EF4-FFF2-40B4-BE49-F238E27FC236}">
                <a16:creationId xmlns:a16="http://schemas.microsoft.com/office/drawing/2014/main" id="{C154FC65-26A2-AF83-0BE0-231281EF37AB}"/>
              </a:ext>
            </a:extLst>
          </p:cNvPr>
          <p:cNvPicPr>
            <a:picLocks noChangeAspect="1"/>
          </p:cNvPicPr>
          <p:nvPr/>
        </p:nvPicPr>
        <p:blipFill>
          <a:blip r:embed="rId2"/>
          <a:srcRect l="17421" t="26625" r="27660" b="9213"/>
          <a:stretch>
            <a:fillRect/>
          </a:stretch>
        </p:blipFill>
        <p:spPr>
          <a:xfrm>
            <a:off x="436245" y="1756798"/>
            <a:ext cx="5569585" cy="3965576"/>
          </a:xfrm>
          <a:prstGeom prst="rect">
            <a:avLst/>
          </a:prstGeom>
        </p:spPr>
      </p:pic>
      <p:pic>
        <p:nvPicPr>
          <p:cNvPr id="10" name="Content Placeholder 3" descr="2022">
            <a:extLst>
              <a:ext uri="{FF2B5EF4-FFF2-40B4-BE49-F238E27FC236}">
                <a16:creationId xmlns:a16="http://schemas.microsoft.com/office/drawing/2014/main" id="{C5502097-2447-35A2-0765-8CA8762E7A97}"/>
              </a:ext>
            </a:extLst>
          </p:cNvPr>
          <p:cNvPicPr>
            <a:picLocks noChangeAspect="1"/>
          </p:cNvPicPr>
          <p:nvPr/>
        </p:nvPicPr>
        <p:blipFill>
          <a:blip r:embed="rId3"/>
          <a:srcRect l="23083" t="44477" r="23847" b="12841"/>
          <a:stretch>
            <a:fillRect/>
          </a:stretch>
        </p:blipFill>
        <p:spPr>
          <a:xfrm>
            <a:off x="6200511" y="1907458"/>
            <a:ext cx="5835015" cy="3883742"/>
          </a:xfrm>
          <a:prstGeom prst="rect">
            <a:avLst/>
          </a:prstGeom>
        </p:spPr>
      </p:pic>
    </p:spTree>
    <p:extLst>
      <p:ext uri="{BB962C8B-B14F-4D97-AF65-F5344CB8AC3E}">
        <p14:creationId xmlns:p14="http://schemas.microsoft.com/office/powerpoint/2010/main" val="5931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a:xfrm>
            <a:off x="838200" y="440266"/>
            <a:ext cx="10515600" cy="694266"/>
          </a:xfrm>
        </p:spPr>
        <p:txBody>
          <a:bodyPr>
            <a:normAutofit fontScale="90000"/>
          </a:bodyPr>
          <a:lstStyle/>
          <a:p>
            <a:pPr algn="ctr"/>
            <a:r>
              <a:rPr kumimoji="1" lang="en-IN" altLang="en-US" sz="4400" b="1" dirty="0">
                <a:latin typeface="Times New Roman" panose="02020603050405020304" pitchFamily="18" charset="0"/>
                <a:cs typeface="Times New Roman" panose="02020603050405020304" pitchFamily="18" charset="0"/>
              </a:rPr>
              <a:t>TIME SERIES FORCASTING</a:t>
            </a:r>
            <a:br>
              <a:rPr kumimoji="1" lang="en-IN" altLang="en-US" sz="4400"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a:xfrm>
            <a:off x="981075" y="1771650"/>
            <a:ext cx="10610849" cy="4646084"/>
          </a:xfrm>
        </p:spPr>
        <p:txBody>
          <a:bodyPr>
            <a:noAutofit/>
          </a:bodyPr>
          <a:lstStyle/>
          <a:p>
            <a:pPr algn="just">
              <a:lnSpc>
                <a:spcPct val="100000"/>
              </a:lnSpc>
            </a:pPr>
            <a:r>
              <a:rPr lang="en-IN" altLang="en-US" sz="2000" b="1" dirty="0">
                <a:solidFill>
                  <a:schemeClr val="tx1"/>
                </a:solidFill>
                <a:latin typeface="Times New Roman" panose="02020603050405020304" pitchFamily="18" charset="0"/>
                <a:cs typeface="Times New Roman" panose="02020603050405020304" pitchFamily="18" charset="0"/>
                <a:sym typeface="+mn-ea"/>
              </a:rPr>
              <a:t>ARIMA Time Series Forecasting:  </a:t>
            </a:r>
            <a:r>
              <a:rPr lang="en-IN" altLang="en-US" sz="2000" dirty="0">
                <a:solidFill>
                  <a:schemeClr val="tx1"/>
                </a:solidFill>
                <a:latin typeface="Times New Roman" panose="02020603050405020304" pitchFamily="18" charset="0"/>
                <a:cs typeface="Times New Roman" panose="02020603050405020304" pitchFamily="18" charset="0"/>
                <a:sym typeface="+mn-ea"/>
              </a:rPr>
              <a:t>A popular and widely used statistical method for time series forecasting is the </a:t>
            </a:r>
            <a:r>
              <a:rPr lang="en-IN" altLang="en-US" sz="2000" b="1" dirty="0">
                <a:solidFill>
                  <a:schemeClr val="tx1"/>
                </a:solidFill>
                <a:latin typeface="Times New Roman" panose="02020603050405020304" pitchFamily="18" charset="0"/>
                <a:cs typeface="Times New Roman" panose="02020603050405020304" pitchFamily="18" charset="0"/>
                <a:sym typeface="+mn-ea"/>
              </a:rPr>
              <a:t>ARIMA </a:t>
            </a:r>
            <a:r>
              <a:rPr lang="en-IN" altLang="en-US" sz="2000" dirty="0">
                <a:solidFill>
                  <a:schemeClr val="tx1"/>
                </a:solidFill>
                <a:latin typeface="Times New Roman" panose="02020603050405020304" pitchFamily="18" charset="0"/>
                <a:cs typeface="Times New Roman" panose="02020603050405020304" pitchFamily="18" charset="0"/>
                <a:sym typeface="+mn-ea"/>
              </a:rPr>
              <a:t>model</a:t>
            </a:r>
            <a:r>
              <a:rPr lang="en-IN" altLang="en-US" sz="2000" b="1" dirty="0">
                <a:solidFill>
                  <a:schemeClr val="tx1"/>
                </a:solidFill>
                <a:latin typeface="Times New Roman" panose="02020603050405020304" pitchFamily="18" charset="0"/>
                <a:cs typeface="Times New Roman" panose="02020603050405020304" pitchFamily="18" charset="0"/>
                <a:sym typeface="+mn-ea"/>
              </a:rPr>
              <a:t>. ARIMA</a:t>
            </a:r>
            <a:r>
              <a:rPr lang="en-IN" altLang="en-US" sz="2000" dirty="0">
                <a:solidFill>
                  <a:schemeClr val="tx1"/>
                </a:solidFill>
                <a:latin typeface="Times New Roman" panose="02020603050405020304" pitchFamily="18" charset="0"/>
                <a:cs typeface="Times New Roman" panose="02020603050405020304" pitchFamily="18" charset="0"/>
                <a:sym typeface="+mn-ea"/>
              </a:rPr>
              <a:t> is an acronym that stands for</a:t>
            </a:r>
            <a:r>
              <a:rPr lang="en-IN" altLang="en-US" sz="2000" b="1" dirty="0">
                <a:solidFill>
                  <a:schemeClr val="tx1"/>
                </a:solidFill>
                <a:latin typeface="Times New Roman" panose="02020603050405020304" pitchFamily="18" charset="0"/>
                <a:cs typeface="Times New Roman" panose="02020603050405020304" pitchFamily="18" charset="0"/>
                <a:sym typeface="+mn-ea"/>
              </a:rPr>
              <a:t> Autoregressive Integrated Moving Average. </a:t>
            </a:r>
            <a:r>
              <a:rPr lang="en-IN" altLang="en-US" sz="2000" dirty="0">
                <a:solidFill>
                  <a:schemeClr val="tx1"/>
                </a:solidFill>
                <a:latin typeface="Times New Roman" panose="02020603050405020304" pitchFamily="18" charset="0"/>
                <a:cs typeface="Times New Roman" panose="02020603050405020304" pitchFamily="18" charset="0"/>
                <a:sym typeface="+mn-ea"/>
              </a:rPr>
              <a:t>It is a class of model that captures a suite of different standard temporal structures in time series data</a:t>
            </a:r>
            <a:r>
              <a:rPr lang="en-IN" altLang="en-US" sz="2000" b="1" dirty="0">
                <a:solidFill>
                  <a:schemeClr val="tx1"/>
                </a:solidFill>
                <a:latin typeface="Times New Roman" panose="02020603050405020304" pitchFamily="18" charset="0"/>
                <a:cs typeface="Times New Roman" panose="02020603050405020304" pitchFamily="18" charset="0"/>
                <a:sym typeface="+mn-ea"/>
              </a:rPr>
              <a:t>.</a:t>
            </a:r>
          </a:p>
          <a:p>
            <a:pPr algn="just">
              <a:lnSpc>
                <a:spcPct val="100000"/>
              </a:lnSpc>
            </a:pPr>
            <a:r>
              <a:rPr lang="en-IN" altLang="en-US" sz="2000" b="1" dirty="0">
                <a:solidFill>
                  <a:schemeClr val="tx1"/>
                </a:solidFill>
                <a:latin typeface="Times New Roman" panose="02020603050405020304" pitchFamily="18" charset="0"/>
                <a:cs typeface="Times New Roman" panose="02020603050405020304" pitchFamily="18" charset="0"/>
                <a:sym typeface="+mn-ea"/>
              </a:rPr>
              <a:t>AR: Autoregression</a:t>
            </a:r>
            <a:r>
              <a:rPr lang="en-IN" altLang="en-US" sz="2000" dirty="0">
                <a:solidFill>
                  <a:schemeClr val="tx1"/>
                </a:solidFill>
                <a:latin typeface="Times New Roman" panose="02020603050405020304" pitchFamily="18" charset="0"/>
                <a:cs typeface="Times New Roman" panose="02020603050405020304" pitchFamily="18" charset="0"/>
                <a:sym typeface="+mn-ea"/>
              </a:rPr>
              <a:t>. A model that uses the dependent relationship between an observation and some number of lagged observations.</a:t>
            </a:r>
          </a:p>
          <a:p>
            <a:pPr algn="just">
              <a:lnSpc>
                <a:spcPct val="100000"/>
              </a:lnSpc>
            </a:pPr>
            <a:r>
              <a:rPr lang="en-IN" altLang="en-US" sz="2000" b="1" dirty="0">
                <a:solidFill>
                  <a:schemeClr val="tx1"/>
                </a:solidFill>
                <a:latin typeface="Times New Roman" panose="02020603050405020304" pitchFamily="18" charset="0"/>
                <a:cs typeface="Times New Roman" panose="02020603050405020304" pitchFamily="18" charset="0"/>
                <a:sym typeface="+mn-ea"/>
              </a:rPr>
              <a:t>I: Integrated</a:t>
            </a:r>
            <a:r>
              <a:rPr lang="en-IN" altLang="en-US" sz="2000" dirty="0">
                <a:solidFill>
                  <a:schemeClr val="tx1"/>
                </a:solidFill>
                <a:latin typeface="Times New Roman" panose="02020603050405020304" pitchFamily="18" charset="0"/>
                <a:cs typeface="Times New Roman" panose="02020603050405020304" pitchFamily="18" charset="0"/>
                <a:sym typeface="+mn-ea"/>
              </a:rPr>
              <a:t>. The use of differencing of raw observations (e.g. subtracting an observation from an observation at the previous time step) in order to make the time series stationary.</a:t>
            </a:r>
          </a:p>
          <a:p>
            <a:pPr algn="just">
              <a:lnSpc>
                <a:spcPct val="100000"/>
              </a:lnSpc>
            </a:pPr>
            <a:r>
              <a:rPr lang="en-IN" altLang="en-US" sz="2000" b="1" dirty="0">
                <a:solidFill>
                  <a:schemeClr val="tx1"/>
                </a:solidFill>
                <a:latin typeface="Times New Roman" panose="02020603050405020304" pitchFamily="18" charset="0"/>
                <a:cs typeface="Times New Roman" panose="02020603050405020304" pitchFamily="18" charset="0"/>
                <a:sym typeface="+mn-ea"/>
              </a:rPr>
              <a:t>MA: Moving Average</a:t>
            </a:r>
            <a:r>
              <a:rPr lang="en-IN" altLang="en-US" sz="2000" dirty="0">
                <a:solidFill>
                  <a:schemeClr val="tx1"/>
                </a:solidFill>
                <a:latin typeface="Times New Roman" panose="02020603050405020304" pitchFamily="18" charset="0"/>
                <a:cs typeface="Times New Roman" panose="02020603050405020304" pitchFamily="18" charset="0"/>
                <a:sym typeface="+mn-ea"/>
              </a:rPr>
              <a:t>. A model that uses the dependency between an observation and a residual error from a moving average model applied to lagged observations.</a:t>
            </a:r>
          </a:p>
          <a:p>
            <a:pPr algn="just">
              <a:lnSpc>
                <a:spcPct val="100000"/>
              </a:lnSpc>
            </a:pPr>
            <a:r>
              <a:rPr lang="en-IN" altLang="en-US" sz="2000" b="1" dirty="0">
                <a:solidFill>
                  <a:schemeClr val="tx1"/>
                </a:solidFill>
                <a:latin typeface="Times New Roman" panose="02020603050405020304" pitchFamily="18" charset="0"/>
                <a:cs typeface="Times New Roman" panose="02020603050405020304" pitchFamily="18" charset="0"/>
                <a:sym typeface="+mn-ea"/>
              </a:rPr>
              <a:t>SARIMA for Time Series Forecasting:  </a:t>
            </a:r>
            <a:r>
              <a:rPr lang="en-IN" altLang="en-US" sz="2000" dirty="0">
                <a:solidFill>
                  <a:schemeClr val="tx1"/>
                </a:solidFill>
                <a:latin typeface="Times New Roman" panose="02020603050405020304" pitchFamily="18" charset="0"/>
                <a:cs typeface="Times New Roman" panose="02020603050405020304" pitchFamily="18" charset="0"/>
                <a:sym typeface="+mn-ea"/>
              </a:rPr>
              <a:t>An extension to</a:t>
            </a:r>
            <a:r>
              <a:rPr lang="en-IN" altLang="en-US" sz="2000" b="1" dirty="0">
                <a:solidFill>
                  <a:schemeClr val="tx1"/>
                </a:solidFill>
                <a:latin typeface="Times New Roman" panose="02020603050405020304" pitchFamily="18" charset="0"/>
                <a:cs typeface="Times New Roman" panose="02020603050405020304" pitchFamily="18" charset="0"/>
                <a:sym typeface="+mn-ea"/>
              </a:rPr>
              <a:t> ARIMA </a:t>
            </a:r>
            <a:r>
              <a:rPr lang="en-IN" altLang="en-US" sz="2000" dirty="0">
                <a:solidFill>
                  <a:schemeClr val="tx1"/>
                </a:solidFill>
                <a:latin typeface="Times New Roman" panose="02020603050405020304" pitchFamily="18" charset="0"/>
                <a:cs typeface="Times New Roman" panose="02020603050405020304" pitchFamily="18" charset="0"/>
                <a:sym typeface="+mn-ea"/>
              </a:rPr>
              <a:t>that supports the direct modelling of the</a:t>
            </a:r>
            <a:r>
              <a:rPr lang="en-IN" altLang="en-US" sz="2000" b="1" dirty="0">
                <a:solidFill>
                  <a:schemeClr val="tx1"/>
                </a:solidFill>
                <a:latin typeface="Times New Roman" panose="02020603050405020304" pitchFamily="18" charset="0"/>
                <a:cs typeface="Times New Roman" panose="02020603050405020304" pitchFamily="18" charset="0"/>
                <a:sym typeface="+mn-ea"/>
              </a:rPr>
              <a:t> seasonal component </a:t>
            </a:r>
            <a:r>
              <a:rPr lang="en-IN" altLang="en-US" sz="2000" dirty="0">
                <a:solidFill>
                  <a:schemeClr val="tx1"/>
                </a:solidFill>
                <a:latin typeface="Times New Roman" panose="02020603050405020304" pitchFamily="18" charset="0"/>
                <a:cs typeface="Times New Roman" panose="02020603050405020304" pitchFamily="18" charset="0"/>
                <a:sym typeface="+mn-ea"/>
              </a:rPr>
              <a:t>of the series is called </a:t>
            </a:r>
            <a:r>
              <a:rPr lang="en-IN" altLang="en-US" sz="2000" b="1" dirty="0">
                <a:solidFill>
                  <a:schemeClr val="tx1"/>
                </a:solidFill>
                <a:latin typeface="Times New Roman" panose="02020603050405020304" pitchFamily="18" charset="0"/>
                <a:cs typeface="Times New Roman" panose="02020603050405020304" pitchFamily="18" charset="0"/>
                <a:sym typeface="+mn-ea"/>
              </a:rPr>
              <a:t>SARIMA.</a:t>
            </a:r>
            <a:endParaRPr lang="en-IN" alt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8141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88F-4AE7-359C-CD08-FE6F720F8D30}"/>
              </a:ext>
            </a:extLst>
          </p:cNvPr>
          <p:cNvSpPr>
            <a:spLocks noGrp="1"/>
          </p:cNvSpPr>
          <p:nvPr>
            <p:ph type="title"/>
          </p:nvPr>
        </p:nvSpPr>
        <p:spPr>
          <a:xfrm flipH="1">
            <a:off x="688969" y="4622800"/>
            <a:ext cx="4001559" cy="254000"/>
          </a:xfrm>
        </p:spPr>
        <p:txBody>
          <a:bodyPr>
            <a:noAutofit/>
          </a:bodyPr>
          <a:lstStyle/>
          <a:p>
            <a:r>
              <a:rPr lang="en-IN" altLang="en-US" sz="2000" b="1" dirty="0">
                <a:solidFill>
                  <a:schemeClr val="tx1"/>
                </a:solidFill>
                <a:latin typeface="Times New Roman" panose="02020603050405020304" pitchFamily="18" charset="0"/>
                <a:cs typeface="Times New Roman" panose="02020603050405020304" pitchFamily="18" charset="0"/>
              </a:rPr>
              <a:t>SARIMAX FORECASTING</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3" descr="Screenshot (689)">
            <a:extLst>
              <a:ext uri="{FF2B5EF4-FFF2-40B4-BE49-F238E27FC236}">
                <a16:creationId xmlns:a16="http://schemas.microsoft.com/office/drawing/2014/main" id="{63D8C74A-FE8A-46F1-8083-0E86B8781029}"/>
              </a:ext>
            </a:extLst>
          </p:cNvPr>
          <p:cNvPicPr>
            <a:picLocks noGrp="1" noChangeAspect="1"/>
          </p:cNvPicPr>
          <p:nvPr>
            <p:ph idx="1"/>
          </p:nvPr>
        </p:nvPicPr>
        <p:blipFill>
          <a:blip r:embed="rId2"/>
          <a:srcRect l="19422" t="30118" r="10877" b="25959"/>
          <a:stretch>
            <a:fillRect/>
          </a:stretch>
        </p:blipFill>
        <p:spPr>
          <a:xfrm>
            <a:off x="592665" y="765980"/>
            <a:ext cx="4241800" cy="3727430"/>
          </a:xfrm>
          <a:prstGeom prst="rect">
            <a:avLst/>
          </a:prstGeom>
        </p:spPr>
      </p:pic>
      <p:pic>
        <p:nvPicPr>
          <p:cNvPr id="5" name="Content Placeholder 3" descr="Screenshot (691)">
            <a:extLst>
              <a:ext uri="{FF2B5EF4-FFF2-40B4-BE49-F238E27FC236}">
                <a16:creationId xmlns:a16="http://schemas.microsoft.com/office/drawing/2014/main" id="{BFECB515-2054-3FF3-44FE-B2F5111E9732}"/>
              </a:ext>
            </a:extLst>
          </p:cNvPr>
          <p:cNvPicPr>
            <a:picLocks noChangeAspect="1"/>
          </p:cNvPicPr>
          <p:nvPr/>
        </p:nvPicPr>
        <p:blipFill>
          <a:blip r:embed="rId3"/>
          <a:srcRect l="16713" t="27010" r="26523" b="14738"/>
          <a:stretch>
            <a:fillRect/>
          </a:stretch>
        </p:blipFill>
        <p:spPr>
          <a:xfrm>
            <a:off x="5167840" y="677333"/>
            <a:ext cx="5725795" cy="3100532"/>
          </a:xfrm>
          <a:prstGeom prst="rect">
            <a:avLst/>
          </a:prstGeom>
        </p:spPr>
      </p:pic>
      <p:pic>
        <p:nvPicPr>
          <p:cNvPr id="6" name="Picture 29" descr="Screenshot (696)">
            <a:extLst>
              <a:ext uri="{FF2B5EF4-FFF2-40B4-BE49-F238E27FC236}">
                <a16:creationId xmlns:a16="http://schemas.microsoft.com/office/drawing/2014/main" id="{7924B36C-1EA0-450B-85AC-C9CAB8C157AF}"/>
              </a:ext>
            </a:extLst>
          </p:cNvPr>
          <p:cNvPicPr>
            <a:picLocks noChangeAspect="1"/>
          </p:cNvPicPr>
          <p:nvPr/>
        </p:nvPicPr>
        <p:blipFill>
          <a:blip r:embed="rId4"/>
          <a:srcRect l="14932" t="35561" r="63108" b="48380"/>
          <a:stretch>
            <a:fillRect/>
          </a:stretch>
        </p:blipFill>
        <p:spPr>
          <a:xfrm>
            <a:off x="5964186" y="4385733"/>
            <a:ext cx="4457222" cy="1947334"/>
          </a:xfrm>
          <a:prstGeom prst="rect">
            <a:avLst/>
          </a:prstGeom>
        </p:spPr>
      </p:pic>
      <p:sp>
        <p:nvSpPr>
          <p:cNvPr id="8" name="TextBox 7">
            <a:extLst>
              <a:ext uri="{FF2B5EF4-FFF2-40B4-BE49-F238E27FC236}">
                <a16:creationId xmlns:a16="http://schemas.microsoft.com/office/drawing/2014/main" id="{01024820-2FFC-43C8-45F9-2F24E62369E7}"/>
              </a:ext>
            </a:extLst>
          </p:cNvPr>
          <p:cNvSpPr txBox="1"/>
          <p:nvPr/>
        </p:nvSpPr>
        <p:spPr>
          <a:xfrm>
            <a:off x="5668911" y="2959723"/>
            <a:ext cx="5869732" cy="1323439"/>
          </a:xfrm>
          <a:prstGeom prst="rect">
            <a:avLst/>
          </a:prstGeom>
          <a:noFill/>
        </p:spPr>
        <p:txBody>
          <a:bodyPr wrap="square">
            <a:spAutoFit/>
          </a:bodyPr>
          <a:lstStyle/>
          <a:p>
            <a:endParaRPr lang="en-IN" altLang="en-US" sz="2000" b="1" dirty="0">
              <a:latin typeface="Times New Roman" panose="02020603050405020304" pitchFamily="18" charset="0"/>
              <a:cs typeface="Times New Roman" panose="02020603050405020304" pitchFamily="18" charset="0"/>
            </a:endParaRPr>
          </a:p>
          <a:p>
            <a:endParaRPr lang="en-IN" altLang="en-US" sz="2000" b="1" dirty="0">
              <a:latin typeface="Times New Roman" panose="02020603050405020304" pitchFamily="18" charset="0"/>
              <a:cs typeface="Times New Roman" panose="02020603050405020304" pitchFamily="18" charset="0"/>
            </a:endParaRPr>
          </a:p>
          <a:p>
            <a:endParaRPr lang="en-IN" altLang="en-US" sz="2000" b="1" dirty="0">
              <a:latin typeface="Times New Roman" panose="02020603050405020304" pitchFamily="18" charset="0"/>
              <a:cs typeface="Times New Roman" panose="02020603050405020304" pitchFamily="18" charset="0"/>
            </a:endParaRPr>
          </a:p>
          <a:p>
            <a:r>
              <a:rPr lang="en-IN" altLang="en-US" sz="2000" b="1" dirty="0">
                <a:latin typeface="Times New Roman" panose="02020603050405020304" pitchFamily="18" charset="0"/>
                <a:cs typeface="Times New Roman" panose="02020603050405020304" pitchFamily="18" charset="0"/>
              </a:rPr>
              <a:t>PROPHET TIME SERIES FORCASTING</a:t>
            </a:r>
          </a:p>
        </p:txBody>
      </p:sp>
      <p:sp>
        <p:nvSpPr>
          <p:cNvPr id="10" name="TextBox 9">
            <a:extLst>
              <a:ext uri="{FF2B5EF4-FFF2-40B4-BE49-F238E27FC236}">
                <a16:creationId xmlns:a16="http://schemas.microsoft.com/office/drawing/2014/main" id="{BC6DE936-EC40-1CFA-5785-08BC2E9A25AD}"/>
              </a:ext>
            </a:extLst>
          </p:cNvPr>
          <p:cNvSpPr txBox="1"/>
          <p:nvPr/>
        </p:nvSpPr>
        <p:spPr>
          <a:xfrm>
            <a:off x="6735711" y="5026505"/>
            <a:ext cx="4457222" cy="2308324"/>
          </a:xfrm>
          <a:prstGeom prst="rect">
            <a:avLst/>
          </a:prstGeom>
          <a:noFill/>
        </p:spPr>
        <p:txBody>
          <a:bodyPr wrap="square">
            <a:spAutoFit/>
          </a:bodyPr>
          <a:lstStyle/>
          <a:p>
            <a:endParaRPr lang="en-IN" altLang="en-US" b="1" dirty="0">
              <a:latin typeface="Times New Roman" panose="02020603050405020304" pitchFamily="18" charset="0"/>
              <a:cs typeface="Times New Roman" panose="02020603050405020304" pitchFamily="18" charset="0"/>
            </a:endParaRPr>
          </a:p>
          <a:p>
            <a:endParaRPr lang="en-IN" altLang="en-US" b="1" dirty="0">
              <a:latin typeface="Times New Roman" panose="02020603050405020304" pitchFamily="18" charset="0"/>
              <a:cs typeface="Times New Roman" panose="02020603050405020304" pitchFamily="18" charset="0"/>
            </a:endParaRPr>
          </a:p>
          <a:p>
            <a:endParaRPr lang="en-IN" altLang="en-US" b="1" dirty="0">
              <a:latin typeface="Times New Roman" panose="02020603050405020304" pitchFamily="18" charset="0"/>
              <a:cs typeface="Times New Roman" panose="02020603050405020304" pitchFamily="18" charset="0"/>
            </a:endParaRPr>
          </a:p>
          <a:p>
            <a:endParaRPr lang="en-IN" altLang="en-US" b="1" dirty="0">
              <a:latin typeface="Times New Roman" panose="02020603050405020304" pitchFamily="18" charset="0"/>
              <a:cs typeface="Times New Roman" panose="02020603050405020304" pitchFamily="18" charset="0"/>
            </a:endParaRPr>
          </a:p>
          <a:p>
            <a:endParaRPr lang="en-IN" altLang="en-US" b="1" dirty="0">
              <a:latin typeface="Times New Roman" panose="02020603050405020304" pitchFamily="18" charset="0"/>
              <a:cs typeface="Times New Roman" panose="02020603050405020304" pitchFamily="18" charset="0"/>
            </a:endParaRPr>
          </a:p>
          <a:p>
            <a:r>
              <a:rPr lang="en-IN" altLang="en-US" b="1" dirty="0">
                <a:latin typeface="Times New Roman" panose="02020603050405020304" pitchFamily="18" charset="0"/>
                <a:cs typeface="Times New Roman" panose="02020603050405020304" pitchFamily="18" charset="0"/>
              </a:rPr>
              <a:t>VERIFICATION TABLE</a:t>
            </a:r>
          </a:p>
          <a:p>
            <a:endParaRPr lang="en-IN" altLang="en-US" sz="1800" b="1" dirty="0">
              <a:latin typeface="Times New Roman" panose="02020603050405020304" pitchFamily="18" charset="0"/>
              <a:cs typeface="Times New Roman" panose="02020603050405020304" pitchFamily="18" charset="0"/>
            </a:endParaRPr>
          </a:p>
          <a:p>
            <a:endParaRPr lang="en-IN" alt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94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up)">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88F-4AE7-359C-CD08-FE6F720F8D30}"/>
              </a:ext>
            </a:extLst>
          </p:cNvPr>
          <p:cNvSpPr>
            <a:spLocks noGrp="1"/>
          </p:cNvSpPr>
          <p:nvPr>
            <p:ph type="title"/>
          </p:nvPr>
        </p:nvSpPr>
        <p:spPr>
          <a:xfrm>
            <a:off x="1388533" y="5046133"/>
            <a:ext cx="8195734" cy="1439334"/>
          </a:xfrm>
        </p:spPr>
        <p:txBody>
          <a:bodyPr>
            <a:noAutofit/>
          </a:bodyPr>
          <a:lstStyle/>
          <a:p>
            <a:pPr algn="ctr"/>
            <a:r>
              <a:rPr lang="en-IN" altLang="en-US" sz="2000" dirty="0">
                <a:latin typeface="Times New Roman" panose="02020603050405020304" pitchFamily="18" charset="0"/>
                <a:cs typeface="Times New Roman" panose="02020603050405020304" pitchFamily="18" charset="0"/>
              </a:rPr>
              <a:t>Differences Between The Original And The Predictive Model Plotted In Graphical Manner</a:t>
            </a:r>
            <a:endParaRPr lang="en-IN" sz="2000" dirty="0">
              <a:latin typeface="Times New Roman" panose="02020603050405020304" pitchFamily="18" charset="0"/>
              <a:cs typeface="Times New Roman" panose="02020603050405020304" pitchFamily="18" charset="0"/>
            </a:endParaRPr>
          </a:p>
        </p:txBody>
      </p:sp>
      <p:pic>
        <p:nvPicPr>
          <p:cNvPr id="4" name="Picture 62" descr="Screenshot (692)">
            <a:extLst>
              <a:ext uri="{FF2B5EF4-FFF2-40B4-BE49-F238E27FC236}">
                <a16:creationId xmlns:a16="http://schemas.microsoft.com/office/drawing/2014/main" id="{BC62FA55-12EA-541C-1760-4748563E1F9E}"/>
              </a:ext>
            </a:extLst>
          </p:cNvPr>
          <p:cNvPicPr>
            <a:picLocks noGrp="1" noChangeAspect="1"/>
          </p:cNvPicPr>
          <p:nvPr>
            <p:ph idx="1"/>
          </p:nvPr>
        </p:nvPicPr>
        <p:blipFill>
          <a:blip r:embed="rId2"/>
          <a:srcRect l="20630" t="23952" r="14538" b="19046"/>
          <a:stretch>
            <a:fillRect/>
          </a:stretch>
        </p:blipFill>
        <p:spPr>
          <a:xfrm>
            <a:off x="1197310" y="636309"/>
            <a:ext cx="8195734" cy="4782357"/>
          </a:xfrm>
          <a:prstGeom prst="rect">
            <a:avLst/>
          </a:prstGeom>
        </p:spPr>
      </p:pic>
    </p:spTree>
    <p:extLst>
      <p:ext uri="{BB962C8B-B14F-4D97-AF65-F5344CB8AC3E}">
        <p14:creationId xmlns:p14="http://schemas.microsoft.com/office/powerpoint/2010/main" val="320288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26CA-29DF-6E10-60A6-0BFA20E29E63}"/>
              </a:ext>
            </a:extLst>
          </p:cNvPr>
          <p:cNvSpPr>
            <a:spLocks noGrp="1"/>
          </p:cNvSpPr>
          <p:nvPr>
            <p:ph type="title"/>
          </p:nvPr>
        </p:nvSpPr>
        <p:spPr/>
        <p:txBody>
          <a:bodyPr/>
          <a:lstStyle/>
          <a:p>
            <a:pPr algn="ctr"/>
            <a:r>
              <a:rPr lang="en-IN" altLang="ko-KR" sz="4400" b="1" dirty="0">
                <a:latin typeface="Times New Roman" panose="02020603050405020304" pitchFamily="18" charset="0"/>
                <a:cs typeface="Times New Roman" panose="02020603050405020304" pitchFamily="18" charset="0"/>
              </a:rPr>
              <a:t>CLASSIFICATION</a:t>
            </a:r>
            <a:endParaRPr lang="en-IN" b="1" dirty="0">
              <a:latin typeface="Times New Roman" panose="02020603050405020304" pitchFamily="18" charset="0"/>
              <a:cs typeface="Times New Roman" panose="02020603050405020304" pitchFamily="18" charset="0"/>
            </a:endParaRPr>
          </a:p>
        </p:txBody>
      </p:sp>
      <p:pic>
        <p:nvPicPr>
          <p:cNvPr id="5" name="Content Placeholder 4" descr="Screenshot 2020-12-03 01.52.40">
            <a:extLst>
              <a:ext uri="{FF2B5EF4-FFF2-40B4-BE49-F238E27FC236}">
                <a16:creationId xmlns:a16="http://schemas.microsoft.com/office/drawing/2014/main" id="{2E1F6136-CCBA-13B5-0A8C-6C0BE783A60B}"/>
              </a:ext>
            </a:extLst>
          </p:cNvPr>
          <p:cNvPicPr>
            <a:picLocks noGrp="1" noChangeAspect="1"/>
          </p:cNvPicPr>
          <p:nvPr>
            <p:ph sz="half" idx="1"/>
          </p:nvPr>
        </p:nvPicPr>
        <p:blipFill>
          <a:blip r:embed="rId2"/>
          <a:stretch>
            <a:fillRect/>
          </a:stretch>
        </p:blipFill>
        <p:spPr>
          <a:xfrm>
            <a:off x="409575" y="1853248"/>
            <a:ext cx="5391150" cy="4061777"/>
          </a:xfrm>
          <a:prstGeom prst="rect">
            <a:avLst/>
          </a:prstGeom>
        </p:spPr>
      </p:pic>
      <p:sp>
        <p:nvSpPr>
          <p:cNvPr id="4" name="Content Placeholder 3">
            <a:extLst>
              <a:ext uri="{FF2B5EF4-FFF2-40B4-BE49-F238E27FC236}">
                <a16:creationId xmlns:a16="http://schemas.microsoft.com/office/drawing/2014/main" id="{3F3C58EE-217D-45BD-2CA8-10EDAEF0E664}"/>
              </a:ext>
            </a:extLst>
          </p:cNvPr>
          <p:cNvSpPr>
            <a:spLocks noGrp="1"/>
          </p:cNvSpPr>
          <p:nvPr>
            <p:ph sz="half" idx="2"/>
          </p:nvPr>
        </p:nvSpPr>
        <p:spPr>
          <a:xfrm>
            <a:off x="6172200" y="1825625"/>
            <a:ext cx="5181600" cy="4769908"/>
          </a:xfrm>
        </p:spPr>
        <p:txBody>
          <a:bodyPr>
            <a:noAutofit/>
          </a:bodyPr>
          <a:lstStyle/>
          <a:p>
            <a:pPr marR="0" indent="0" algn="just" defTabSz="914400" fontAlgn="base">
              <a:lnSpc>
                <a:spcPct val="100000"/>
              </a:lnSpc>
              <a:spcBef>
                <a:spcPct val="0"/>
              </a:spcBef>
              <a:spcAft>
                <a:spcPct val="0"/>
              </a:spcAft>
              <a:buClrTx/>
              <a:buSzTx/>
              <a:buFont typeface="+mj-lt"/>
              <a:buNone/>
            </a:pPr>
            <a:r>
              <a:rPr kumimoji="1" lang="en-IN" altLang="en-US" sz="2400" dirty="0">
                <a:latin typeface="Times New Roman" panose="02020603050405020304" pitchFamily="18" charset="0"/>
                <a:ea typeface="MS UI Gothic" panose="020B0600070205080204" charset="-128"/>
                <a:cs typeface="Times New Roman" panose="02020603050405020304" pitchFamily="18" charset="0"/>
              </a:rPr>
              <a:t>Classification refers to a predictive modelling problem where a class label is predicted for a given example of input data. In this project, we have used Random Forest Classification algorithm which operate by constructing a multitude of decision trees at training time and outputting the class that is the mode of the classes or mean/average prediction of the individual trees and have got an accuracy of 58.38%.</a:t>
            </a:r>
          </a:p>
        </p:txBody>
      </p:sp>
    </p:spTree>
    <p:extLst>
      <p:ext uri="{BB962C8B-B14F-4D97-AF65-F5344CB8AC3E}">
        <p14:creationId xmlns:p14="http://schemas.microsoft.com/office/powerpoint/2010/main" val="151169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88F-4AE7-359C-CD08-FE6F720F8D30}"/>
              </a:ext>
            </a:extLst>
          </p:cNvPr>
          <p:cNvSpPr>
            <a:spLocks noGrp="1"/>
          </p:cNvSpPr>
          <p:nvPr>
            <p:ph type="title"/>
          </p:nvPr>
        </p:nvSpPr>
        <p:spPr/>
        <p:txBody>
          <a:bodyPr/>
          <a:lstStyle/>
          <a:p>
            <a:pPr algn="ctr"/>
            <a:r>
              <a:rPr lang="en-IN" altLang="ko-KR" sz="4400" b="1" dirty="0">
                <a:latin typeface="Times New Roman" panose="02020603050405020304" pitchFamily="18" charset="0"/>
                <a:cs typeface="Times New Roman" panose="02020603050405020304" pitchFamily="18" charset="0"/>
              </a:rPr>
              <a:t>CLUSTERING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93E1C-DEC3-F4A2-E637-00AA8613EC19}"/>
              </a:ext>
            </a:extLst>
          </p:cNvPr>
          <p:cNvSpPr>
            <a:spLocks noGrp="1"/>
          </p:cNvSpPr>
          <p:nvPr>
            <p:ph idx="1"/>
          </p:nvPr>
        </p:nvSpPr>
        <p:spPr/>
        <p:txBody>
          <a:bodyPr>
            <a:noAutofit/>
          </a:bodyPr>
          <a:lstStyle/>
          <a:p>
            <a:pPr marL="0" indent="0" algn="just">
              <a:lnSpc>
                <a:spcPct val="100000"/>
              </a:lnSpc>
              <a:buNone/>
            </a:pPr>
            <a:r>
              <a:rPr lang="en-IN" altLang="en-US" sz="2400" dirty="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lustering, is an unsupervised machine learning task. It involves automatically discovering natural grouping in data. </a:t>
            </a:r>
            <a:r>
              <a:rPr lang="en-IN" altLang="en-US" sz="2400" dirty="0">
                <a:latin typeface="Times New Roman" panose="02020603050405020304" pitchFamily="18" charset="0"/>
                <a:cs typeface="Times New Roman" panose="02020603050405020304" pitchFamily="18" charset="0"/>
              </a:rPr>
              <a:t>In this model we have used K-Means Clustering technique that aims to partition n observations into k clusters in which each observation belongs to the cluster with the nearest mean (cluster centres or cluster centroid), serving as a prototype of the cluster. We have chosen Elbow method to determine number of clusters in the dataset. Also, we have done visualization of clustered data and silhouette plot for various clusters and displayed Crime neighbourhoods by K-Means.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493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8EDA-2FD3-BE5F-4575-A499DBB07A4A}"/>
              </a:ext>
            </a:extLst>
          </p:cNvPr>
          <p:cNvSpPr>
            <a:spLocks noGrp="1"/>
          </p:cNvSpPr>
          <p:nvPr>
            <p:ph type="title"/>
          </p:nvPr>
        </p:nvSpPr>
        <p:spPr/>
        <p:txBody>
          <a:bodyPr/>
          <a:lstStyle/>
          <a:p>
            <a:r>
              <a:rPr lang="en-IN" dirty="0"/>
              <a:t>Cont..</a:t>
            </a:r>
          </a:p>
        </p:txBody>
      </p:sp>
      <p:pic>
        <p:nvPicPr>
          <p:cNvPr id="5" name="Content Placeholder 4" descr="Screenshot 2020-12-03 09.38.13">
            <a:extLst>
              <a:ext uri="{FF2B5EF4-FFF2-40B4-BE49-F238E27FC236}">
                <a16:creationId xmlns:a16="http://schemas.microsoft.com/office/drawing/2014/main" id="{7517F868-F165-8AC7-5651-554B1355EF97}"/>
              </a:ext>
            </a:extLst>
          </p:cNvPr>
          <p:cNvPicPr>
            <a:picLocks noGrp="1" noChangeAspect="1"/>
          </p:cNvPicPr>
          <p:nvPr>
            <p:ph sz="half" idx="1"/>
          </p:nvPr>
        </p:nvPicPr>
        <p:blipFill>
          <a:blip r:embed="rId2"/>
          <a:srcRect l="27767" t="62301" r="51547" b="11405"/>
          <a:stretch>
            <a:fillRect/>
          </a:stretch>
        </p:blipFill>
        <p:spPr>
          <a:xfrm>
            <a:off x="1253067" y="1820333"/>
            <a:ext cx="3987800" cy="3623733"/>
          </a:xfrm>
          <a:prstGeom prst="rect">
            <a:avLst/>
          </a:prstGeom>
        </p:spPr>
      </p:pic>
      <p:pic>
        <p:nvPicPr>
          <p:cNvPr id="6" name="Content Placeholder 5" descr="Screenshot 2020-12-03 09.42.29">
            <a:extLst>
              <a:ext uri="{FF2B5EF4-FFF2-40B4-BE49-F238E27FC236}">
                <a16:creationId xmlns:a16="http://schemas.microsoft.com/office/drawing/2014/main" id="{764B7C17-2BCD-D0D7-DADC-7C158E4131E4}"/>
              </a:ext>
            </a:extLst>
          </p:cNvPr>
          <p:cNvPicPr>
            <a:picLocks noGrp="1" noChangeAspect="1"/>
          </p:cNvPicPr>
          <p:nvPr>
            <p:ph sz="half" idx="2"/>
          </p:nvPr>
        </p:nvPicPr>
        <p:blipFill>
          <a:blip r:embed="rId3"/>
          <a:srcRect l="27298" t="52121" r="38340" b="7363"/>
          <a:stretch>
            <a:fillRect/>
          </a:stretch>
        </p:blipFill>
        <p:spPr>
          <a:xfrm>
            <a:off x="5638800" y="2023534"/>
            <a:ext cx="5219015" cy="3168198"/>
          </a:xfrm>
          <a:prstGeom prst="rect">
            <a:avLst/>
          </a:prstGeom>
        </p:spPr>
      </p:pic>
    </p:spTree>
    <p:extLst>
      <p:ext uri="{BB962C8B-B14F-4D97-AF65-F5344CB8AC3E}">
        <p14:creationId xmlns:p14="http://schemas.microsoft.com/office/powerpoint/2010/main" val="297932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a:xfrm>
            <a:off x="838200" y="365126"/>
            <a:ext cx="10515600" cy="711200"/>
          </a:xfrm>
        </p:spPr>
        <p:txBody>
          <a:bodyPr>
            <a:normAutofit fontScale="90000"/>
          </a:bodyPr>
          <a:lstStyle/>
          <a:p>
            <a:pPr algn="ctr"/>
            <a:r>
              <a:rPr lang="en-IN" b="1"/>
              <a:t>CONTENTS</a:t>
            </a:r>
            <a:endParaRPr lang="en-IN" b="1" dirty="0"/>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a:xfrm>
            <a:off x="838200" y="1181100"/>
            <a:ext cx="10515600" cy="4995863"/>
          </a:xfrm>
        </p:spPr>
        <p:txBody>
          <a:bodyPr>
            <a:noAutofit/>
          </a:bodyPr>
          <a:lstStyle/>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Introduction</a:t>
            </a:r>
            <a:endParaRPr lang="en-US" altLang="en-US" sz="240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Bliss of Automation</a:t>
            </a:r>
            <a:endParaRPr lang="en-US" altLang="ko-KR" sz="240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Use of Dataset</a:t>
            </a:r>
            <a:endParaRPr lang="en-US" altLang="ko-KR" sz="240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Data pre-processing</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Visualization</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Time Series Forecasting</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Classification</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Clustering</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Crime mapping</a:t>
            </a:r>
          </a:p>
          <a:p>
            <a:pPr>
              <a:lnSpc>
                <a:spcPct val="100000"/>
              </a:lnSpc>
              <a:buFont typeface="Wingdings" panose="05000000000000000000" pitchFamily="2" charset="2"/>
              <a:buChar char="§"/>
              <a:defRPr/>
            </a:pPr>
            <a:r>
              <a:rPr lang="en-IN" altLang="en-US" sz="2400">
                <a:latin typeface="Times New Roman" panose="02020603050405020304" pitchFamily="18" charset="0"/>
                <a:cs typeface="Times New Roman" panose="02020603050405020304" pitchFamily="18" charset="0"/>
              </a:rPr>
              <a:t>Conclusion</a:t>
            </a:r>
          </a:p>
          <a:p>
            <a:pPr>
              <a:lnSpc>
                <a:spcPct val="100000"/>
              </a:lnSpc>
              <a:buFont typeface="Wingdings" panose="05000000000000000000" pitchFamily="2" charset="2"/>
              <a:buChar char="§"/>
              <a:defRPr/>
            </a:pPr>
            <a:endParaRPr lang="en-IN" altLang="en-US" sz="240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667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1CA9-76AC-AE52-CDB7-E2C0F355E108}"/>
              </a:ext>
            </a:extLst>
          </p:cNvPr>
          <p:cNvSpPr>
            <a:spLocks noGrp="1"/>
          </p:cNvSpPr>
          <p:nvPr>
            <p:ph type="title"/>
          </p:nvPr>
        </p:nvSpPr>
        <p:spPr>
          <a:xfrm>
            <a:off x="838200" y="4775200"/>
            <a:ext cx="4834467" cy="1401763"/>
          </a:xfrm>
        </p:spPr>
        <p:txBody>
          <a:bodyPr>
            <a:noAutofit/>
          </a:bodyPr>
          <a:lstStyle/>
          <a:p>
            <a:r>
              <a:rPr lang="en-IN" altLang="en-US" sz="2000" dirty="0">
                <a:latin typeface="Times New Roman" panose="02020603050405020304" pitchFamily="18" charset="0"/>
                <a:cs typeface="Times New Roman" panose="02020603050405020304" pitchFamily="18" charset="0"/>
              </a:rPr>
              <a:t>We have done the clustering twice one with PCA and one without PCA. Using PCA we have got good clusters and also running time was quite less.</a:t>
            </a:r>
            <a:endParaRPr lang="en-IN" sz="2000" dirty="0">
              <a:latin typeface="Times New Roman" panose="02020603050405020304" pitchFamily="18" charset="0"/>
              <a:cs typeface="Times New Roman" panose="02020603050405020304" pitchFamily="18" charset="0"/>
            </a:endParaRPr>
          </a:p>
        </p:txBody>
      </p:sp>
      <p:pic>
        <p:nvPicPr>
          <p:cNvPr id="5" name="Content Placeholder 5" descr="Screenshot 2020-12-03 09.58.48">
            <a:extLst>
              <a:ext uri="{FF2B5EF4-FFF2-40B4-BE49-F238E27FC236}">
                <a16:creationId xmlns:a16="http://schemas.microsoft.com/office/drawing/2014/main" id="{3B62982B-52C5-4734-5A97-9C4D01CF38E9}"/>
              </a:ext>
            </a:extLst>
          </p:cNvPr>
          <p:cNvPicPr>
            <a:picLocks noGrp="1" noChangeAspect="1"/>
          </p:cNvPicPr>
          <p:nvPr>
            <p:ph sz="half" idx="1"/>
          </p:nvPr>
        </p:nvPicPr>
        <p:blipFill>
          <a:blip r:embed="rId2"/>
          <a:srcRect l="23662" t="24615" r="25546" b="5005"/>
          <a:stretch>
            <a:fillRect/>
          </a:stretch>
        </p:blipFill>
        <p:spPr>
          <a:xfrm>
            <a:off x="491067" y="364818"/>
            <a:ext cx="5181600" cy="4038688"/>
          </a:xfrm>
          <a:prstGeom prst="rect">
            <a:avLst/>
          </a:prstGeom>
        </p:spPr>
      </p:pic>
      <p:pic>
        <p:nvPicPr>
          <p:cNvPr id="6" name="Content Placeholder 5" descr="Screenshot 2020-12-03 10.05.09">
            <a:extLst>
              <a:ext uri="{FF2B5EF4-FFF2-40B4-BE49-F238E27FC236}">
                <a16:creationId xmlns:a16="http://schemas.microsoft.com/office/drawing/2014/main" id="{C3BE55E9-730B-B381-0CBD-290B40A2E9A0}"/>
              </a:ext>
            </a:extLst>
          </p:cNvPr>
          <p:cNvPicPr>
            <a:picLocks noGrp="1" noChangeAspect="1"/>
          </p:cNvPicPr>
          <p:nvPr>
            <p:ph sz="half" idx="2"/>
          </p:nvPr>
        </p:nvPicPr>
        <p:blipFill>
          <a:blip r:embed="rId3"/>
          <a:srcRect l="14798" t="30438" r="30909" b="50314"/>
          <a:stretch>
            <a:fillRect/>
          </a:stretch>
        </p:blipFill>
        <p:spPr>
          <a:xfrm>
            <a:off x="6172200" y="770467"/>
            <a:ext cx="5181600" cy="2150533"/>
          </a:xfrm>
          <a:prstGeom prst="rect">
            <a:avLst/>
          </a:prstGeom>
        </p:spPr>
      </p:pic>
      <p:sp>
        <p:nvSpPr>
          <p:cNvPr id="8" name="TextBox 7">
            <a:extLst>
              <a:ext uri="{FF2B5EF4-FFF2-40B4-BE49-F238E27FC236}">
                <a16:creationId xmlns:a16="http://schemas.microsoft.com/office/drawing/2014/main" id="{DCAA6EA0-F783-C6E8-A7CC-F78EB7314320}"/>
              </a:ext>
            </a:extLst>
          </p:cNvPr>
          <p:cNvSpPr txBox="1"/>
          <p:nvPr/>
        </p:nvSpPr>
        <p:spPr>
          <a:xfrm>
            <a:off x="6604001" y="2921000"/>
            <a:ext cx="3953933" cy="400110"/>
          </a:xfrm>
          <a:prstGeom prst="rect">
            <a:avLst/>
          </a:prstGeom>
          <a:noFill/>
        </p:spPr>
        <p:txBody>
          <a:bodyPr wrap="square">
            <a:spAutoFit/>
          </a:bodyPr>
          <a:lstStyle/>
          <a:p>
            <a:r>
              <a:rPr lang="en-IN" altLang="en-US" sz="2000" dirty="0">
                <a:latin typeface="Times New Roman" panose="02020603050405020304" pitchFamily="18" charset="0"/>
                <a:cs typeface="Times New Roman" panose="02020603050405020304" pitchFamily="18" charset="0"/>
              </a:rPr>
              <a:t>Silhouette score of  different clusters</a:t>
            </a:r>
          </a:p>
        </p:txBody>
      </p:sp>
      <p:pic>
        <p:nvPicPr>
          <p:cNvPr id="9" name="Content Placeholder 9" descr="Screenshot 2020-12-03 10.11.20">
            <a:extLst>
              <a:ext uri="{FF2B5EF4-FFF2-40B4-BE49-F238E27FC236}">
                <a16:creationId xmlns:a16="http://schemas.microsoft.com/office/drawing/2014/main" id="{7B7FB44F-2FBD-C8CF-9F17-807AB42F2187}"/>
              </a:ext>
            </a:extLst>
          </p:cNvPr>
          <p:cNvPicPr>
            <a:picLocks noChangeAspect="1"/>
          </p:cNvPicPr>
          <p:nvPr/>
        </p:nvPicPr>
        <p:blipFill>
          <a:blip r:embed="rId4"/>
          <a:srcRect l="25685" t="45615" r="41455" b="19262"/>
          <a:stretch>
            <a:fillRect/>
          </a:stretch>
        </p:blipFill>
        <p:spPr>
          <a:xfrm>
            <a:off x="6096000" y="3321111"/>
            <a:ext cx="5181600" cy="2199342"/>
          </a:xfrm>
          <a:prstGeom prst="rect">
            <a:avLst/>
          </a:prstGeom>
        </p:spPr>
      </p:pic>
      <p:sp>
        <p:nvSpPr>
          <p:cNvPr id="11" name="TextBox 10">
            <a:extLst>
              <a:ext uri="{FF2B5EF4-FFF2-40B4-BE49-F238E27FC236}">
                <a16:creationId xmlns:a16="http://schemas.microsoft.com/office/drawing/2014/main" id="{4A9D7C51-8397-D5E8-5A2B-9E3D95CA60A5}"/>
              </a:ext>
            </a:extLst>
          </p:cNvPr>
          <p:cNvSpPr txBox="1"/>
          <p:nvPr/>
        </p:nvSpPr>
        <p:spPr>
          <a:xfrm>
            <a:off x="5799667" y="3105835"/>
            <a:ext cx="5181600" cy="3170099"/>
          </a:xfrm>
          <a:prstGeom prst="rect">
            <a:avLst/>
          </a:prstGeom>
          <a:noFill/>
        </p:spPr>
        <p:txBody>
          <a:bodyPr wrap="square">
            <a:spAutoFit/>
          </a:bodyPr>
          <a:lstStyle/>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r>
              <a:rPr lang="en-IN" altLang="en-US" sz="2000" dirty="0">
                <a:latin typeface="Times New Roman" panose="02020603050405020304" pitchFamily="18" charset="0"/>
                <a:cs typeface="Times New Roman" panose="02020603050405020304" pitchFamily="18" charset="0"/>
              </a:rPr>
              <a:t>          Neighbourhoods where crime occurred the</a:t>
            </a:r>
          </a:p>
          <a:p>
            <a:pPr algn="ctr"/>
            <a:r>
              <a:rPr lang="en-IN" altLang="en-US" sz="2000" dirty="0">
                <a:latin typeface="Times New Roman" panose="02020603050405020304" pitchFamily="18" charset="0"/>
                <a:cs typeface="Times New Roman" panose="02020603050405020304" pitchFamily="18" charset="0"/>
              </a:rPr>
              <a:t>most in consecutive three years</a:t>
            </a:r>
          </a:p>
        </p:txBody>
      </p:sp>
    </p:spTree>
    <p:extLst>
      <p:ext uri="{BB962C8B-B14F-4D97-AF65-F5344CB8AC3E}">
        <p14:creationId xmlns:p14="http://schemas.microsoft.com/office/powerpoint/2010/main" val="31424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Screenshot 2020-12-03 10.11.42">
            <a:extLst>
              <a:ext uri="{FF2B5EF4-FFF2-40B4-BE49-F238E27FC236}">
                <a16:creationId xmlns:a16="http://schemas.microsoft.com/office/drawing/2014/main" id="{73C196A0-1AF1-D3E9-9358-5718BC340DEF}"/>
              </a:ext>
            </a:extLst>
          </p:cNvPr>
          <p:cNvPicPr>
            <a:picLocks noGrp="1" noChangeAspect="1"/>
          </p:cNvPicPr>
          <p:nvPr>
            <p:ph idx="1"/>
          </p:nvPr>
        </p:nvPicPr>
        <p:blipFill>
          <a:blip r:embed="rId2"/>
          <a:srcRect l="25554" t="29345" r="39255" b="40274"/>
          <a:stretch>
            <a:fillRect/>
          </a:stretch>
        </p:blipFill>
        <p:spPr>
          <a:xfrm>
            <a:off x="211455" y="1712595"/>
            <a:ext cx="5313045" cy="3240405"/>
          </a:xfrm>
          <a:prstGeom prst="rect">
            <a:avLst/>
          </a:prstGeom>
        </p:spPr>
      </p:pic>
      <p:pic>
        <p:nvPicPr>
          <p:cNvPr id="5" name="Content Placeholder 7" descr="Screenshot 2020-12-03 10.11.33">
            <a:extLst>
              <a:ext uri="{FF2B5EF4-FFF2-40B4-BE49-F238E27FC236}">
                <a16:creationId xmlns:a16="http://schemas.microsoft.com/office/drawing/2014/main" id="{CAB46774-077F-9A22-8B59-6D48676FAD9A}"/>
              </a:ext>
            </a:extLst>
          </p:cNvPr>
          <p:cNvPicPr>
            <a:picLocks noChangeAspect="1"/>
          </p:cNvPicPr>
          <p:nvPr/>
        </p:nvPicPr>
        <p:blipFill>
          <a:blip r:embed="rId3"/>
          <a:srcRect l="26482" t="32613" r="34535" b="13585"/>
          <a:stretch>
            <a:fillRect/>
          </a:stretch>
        </p:blipFill>
        <p:spPr>
          <a:xfrm>
            <a:off x="5994400" y="1712595"/>
            <a:ext cx="5986145" cy="3240405"/>
          </a:xfrm>
          <a:prstGeom prst="rect">
            <a:avLst/>
          </a:prstGeom>
        </p:spPr>
      </p:pic>
      <p:sp>
        <p:nvSpPr>
          <p:cNvPr id="7" name="TextBox 6">
            <a:extLst>
              <a:ext uri="{FF2B5EF4-FFF2-40B4-BE49-F238E27FC236}">
                <a16:creationId xmlns:a16="http://schemas.microsoft.com/office/drawing/2014/main" id="{9FBA229D-8ED5-4B4A-6621-84BB447F7B0A}"/>
              </a:ext>
            </a:extLst>
          </p:cNvPr>
          <p:cNvSpPr txBox="1"/>
          <p:nvPr/>
        </p:nvSpPr>
        <p:spPr>
          <a:xfrm>
            <a:off x="118532" y="2726266"/>
            <a:ext cx="5706532" cy="2862322"/>
          </a:xfrm>
          <a:prstGeom prst="rect">
            <a:avLst/>
          </a:prstGeom>
          <a:noFill/>
        </p:spPr>
        <p:txBody>
          <a:bodyPr wrap="square">
            <a:spAutoFit/>
          </a:bodyPr>
          <a:lstStyle/>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endParaRPr lang="en-IN" altLang="en-US" sz="2000" dirty="0">
              <a:latin typeface="Times New Roman" panose="02020603050405020304" pitchFamily="18" charset="0"/>
              <a:ea typeface="Tahoma" panose="020B0604030504040204" pitchFamily="34" charset="0"/>
              <a:cs typeface="Times New Roman" panose="02020603050405020304" pitchFamily="18" charset="0"/>
            </a:endParaRPr>
          </a:p>
          <a:p>
            <a:pPr algn="ctr"/>
            <a:r>
              <a:rPr lang="en-IN" altLang="en-US" sz="2000" dirty="0">
                <a:latin typeface="Times New Roman" panose="02020603050405020304" pitchFamily="18" charset="0"/>
                <a:ea typeface="Tahoma" panose="020B0604030504040204" pitchFamily="34" charset="0"/>
                <a:cs typeface="Times New Roman" panose="02020603050405020304" pitchFamily="18" charset="0"/>
              </a:rPr>
              <a:t>Result after grouping Neighbourhood with MCI</a:t>
            </a:r>
          </a:p>
        </p:txBody>
      </p:sp>
      <p:sp>
        <p:nvSpPr>
          <p:cNvPr id="9" name="TextBox 8">
            <a:extLst>
              <a:ext uri="{FF2B5EF4-FFF2-40B4-BE49-F238E27FC236}">
                <a16:creationId xmlns:a16="http://schemas.microsoft.com/office/drawing/2014/main" id="{D2DF8610-D44F-FD14-C059-95DC2CC43A75}"/>
              </a:ext>
            </a:extLst>
          </p:cNvPr>
          <p:cNvSpPr txBox="1"/>
          <p:nvPr/>
        </p:nvSpPr>
        <p:spPr>
          <a:xfrm>
            <a:off x="5994400" y="3429000"/>
            <a:ext cx="5511800" cy="2246769"/>
          </a:xfrm>
          <a:prstGeom prst="rect">
            <a:avLst/>
          </a:prstGeom>
          <a:noFill/>
        </p:spPr>
        <p:txBody>
          <a:bodyPr wrap="square">
            <a:spAutoFit/>
          </a:bodyPr>
          <a:lstStyle/>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r>
              <a:rPr lang="en-IN" altLang="en-US" sz="2000" dirty="0">
                <a:latin typeface="Times New Roman" panose="02020603050405020304" pitchFamily="18" charset="0"/>
                <a:cs typeface="Times New Roman" panose="02020603050405020304" pitchFamily="18" charset="0"/>
              </a:rPr>
              <a:t> </a:t>
            </a:r>
          </a:p>
          <a:p>
            <a:pPr algn="ctr"/>
            <a:endParaRPr lang="en-IN" altLang="en-US" sz="2000" dirty="0">
              <a:latin typeface="Times New Roman" panose="02020603050405020304" pitchFamily="18" charset="0"/>
              <a:cs typeface="Times New Roman" panose="02020603050405020304" pitchFamily="18" charset="0"/>
            </a:endParaRPr>
          </a:p>
          <a:p>
            <a:pPr algn="ctr"/>
            <a:endParaRPr lang="en-IN" altLang="en-US" sz="2000" dirty="0">
              <a:latin typeface="Times New Roman" panose="02020603050405020304" pitchFamily="18" charset="0"/>
              <a:cs typeface="Times New Roman" panose="02020603050405020304" pitchFamily="18" charset="0"/>
            </a:endParaRPr>
          </a:p>
          <a:p>
            <a:pPr algn="ctr"/>
            <a:r>
              <a:rPr lang="en-IN" altLang="en-US" sz="2000" dirty="0">
                <a:latin typeface="Times New Roman" panose="02020603050405020304" pitchFamily="18" charset="0"/>
                <a:cs typeface="Times New Roman" panose="02020603050405020304" pitchFamily="18" charset="0"/>
              </a:rPr>
              <a:t>Places of high-density of crime </a:t>
            </a:r>
          </a:p>
        </p:txBody>
      </p:sp>
      <p:sp>
        <p:nvSpPr>
          <p:cNvPr id="11" name="TextBox 10">
            <a:extLst>
              <a:ext uri="{FF2B5EF4-FFF2-40B4-BE49-F238E27FC236}">
                <a16:creationId xmlns:a16="http://schemas.microsoft.com/office/drawing/2014/main" id="{91D3660D-48E3-3A05-0F32-A775E5DF1B7A}"/>
              </a:ext>
            </a:extLst>
          </p:cNvPr>
          <p:cNvSpPr txBox="1"/>
          <p:nvPr/>
        </p:nvSpPr>
        <p:spPr>
          <a:xfrm>
            <a:off x="2023533" y="448733"/>
            <a:ext cx="7120467" cy="769441"/>
          </a:xfrm>
          <a:prstGeom prst="rect">
            <a:avLst/>
          </a:prstGeom>
          <a:noFill/>
        </p:spPr>
        <p:txBody>
          <a:bodyPr wrap="square">
            <a:spAutoFit/>
          </a:bodyPr>
          <a:lstStyle/>
          <a:p>
            <a:pPr algn="ctr"/>
            <a:r>
              <a:rPr lang="en-IN" altLang="en-US" sz="4400" b="1" dirty="0">
                <a:latin typeface="Times New Roman" panose="02020603050405020304" pitchFamily="18" charset="0"/>
                <a:cs typeface="Times New Roman" panose="02020603050405020304" pitchFamily="18" charset="0"/>
              </a:rPr>
              <a:t>CRIME MAPPING</a:t>
            </a:r>
            <a:endParaRPr lang="en-IN" sz="4400" dirty="0"/>
          </a:p>
        </p:txBody>
      </p:sp>
    </p:spTree>
    <p:extLst>
      <p:ext uri="{BB962C8B-B14F-4D97-AF65-F5344CB8AC3E}">
        <p14:creationId xmlns:p14="http://schemas.microsoft.com/office/powerpoint/2010/main" val="258610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588F-4AE7-359C-CD08-FE6F720F8D30}"/>
              </a:ext>
            </a:extLst>
          </p:cNvPr>
          <p:cNvSpPr>
            <a:spLocks noGrp="1"/>
          </p:cNvSpPr>
          <p:nvPr>
            <p:ph type="title"/>
          </p:nvPr>
        </p:nvSpPr>
        <p:spPr>
          <a:xfrm>
            <a:off x="838200" y="365126"/>
            <a:ext cx="10515600" cy="606424"/>
          </a:xfrm>
        </p:spPr>
        <p:txBody>
          <a:bodyPr>
            <a:normAutofit fontScale="90000"/>
          </a:bodyPr>
          <a:lstStyle/>
          <a:p>
            <a:pPr algn="ctr"/>
            <a:r>
              <a:rPr lang="en-IN" altLang="ko-KR" b="1" dirty="0">
                <a:latin typeface="Times New Roman" panose="02020603050405020304" pitchFamily="18" charset="0"/>
                <a:cs typeface="Times New Roman" panose="02020603050405020304" pitchFamily="18" charset="0"/>
              </a:rPr>
              <a:t>CONCLUSION AND FUTURE WORK</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93E1C-DEC3-F4A2-E637-00AA8613EC19}"/>
              </a:ext>
            </a:extLst>
          </p:cNvPr>
          <p:cNvSpPr>
            <a:spLocks noGrp="1"/>
          </p:cNvSpPr>
          <p:nvPr>
            <p:ph idx="1"/>
          </p:nvPr>
        </p:nvSpPr>
        <p:spPr>
          <a:xfrm>
            <a:off x="123825" y="1400175"/>
            <a:ext cx="11763375" cy="4776788"/>
          </a:xfrm>
        </p:spPr>
        <p:txBody>
          <a:bodyPr>
            <a:noAutofit/>
          </a:bodyPr>
          <a:lstStyle/>
          <a:p>
            <a:pPr marL="0" indent="0" algn="just">
              <a:lnSpc>
                <a:spcPct val="100000"/>
              </a:lnSpc>
              <a:buNone/>
            </a:pPr>
            <a:r>
              <a:rPr lang="en-US" sz="2400" dirty="0">
                <a:latin typeface="Times New Roman" panose="02020603050405020304" pitchFamily="18" charset="0"/>
                <a:cs typeface="Times New Roman" panose="02020603050405020304" pitchFamily="18" charset="0"/>
              </a:rPr>
              <a:t>	The spatial analysis of crime in the city of Toronto demonstrates interesting relationships between police-reported crime and neighborhoods associated with them. Outcomes of this analysis have shown how certain neighborhood characteristics are related to a higher degree of crime rates. This study will aid in identifying crime and predicting dangerous hotspots at a certain time and place and in pro</a:t>
            </a:r>
            <a:r>
              <a:rPr lang="en-IN" altLang="en-US" sz="2400" dirty="0">
                <a:latin typeface="Times New Roman" panose="02020603050405020304" pitchFamily="18" charset="0"/>
                <a:cs typeface="Times New Roman" panose="02020603050405020304" pitchFamily="18" charset="0"/>
              </a:rPr>
              <a:t>p</a:t>
            </a:r>
            <a:r>
              <a:rPr lang="en-US" sz="2400" dirty="0">
                <a:latin typeface="Times New Roman" panose="02020603050405020304" pitchFamily="18" charset="0"/>
                <a:cs typeface="Times New Roman" panose="02020603050405020304" pitchFamily="18" charset="0"/>
              </a:rPr>
              <a:t>er planning and safety measures to stop the antisocial activities from happening in the community.</a:t>
            </a:r>
            <a:r>
              <a:rPr lang="en-IN" altLang="en-US" sz="2400" dirty="0">
                <a:latin typeface="Times New Roman" panose="02020603050405020304" pitchFamily="18" charset="0"/>
                <a:cs typeface="Times New Roman" panose="02020603050405020304" pitchFamily="18" charset="0"/>
              </a:rPr>
              <a:t>In the future, we can find people or groups who have committed the crime and find reasons behind these activities. </a:t>
            </a:r>
          </a:p>
          <a:p>
            <a:pPr marL="0" indent="0" algn="just">
              <a:lnSpc>
                <a:spcPct val="100000"/>
              </a:lnSpc>
              <a:buNone/>
            </a:pPr>
            <a:r>
              <a:rPr lang="en-IN" altLang="en-US" sz="2400" dirty="0">
                <a:latin typeface="Times New Roman" panose="02020603050405020304" pitchFamily="18" charset="0"/>
                <a:cs typeface="Times New Roman" panose="02020603050405020304" pitchFamily="18" charset="0"/>
              </a:rPr>
              <a:t>Also, we would like to predict future crime spots which will include a greater number of places/ cities. Thus, providing a   broader  aspect of criminal activities. While there is little reason to believe that the crime rate will increase dramatically in the first decade of the 21st Century, given the anticipated increases in the globalization, sophistication, and organization of crime, one may conclude that the impact of crime on Western societies may be more severe than the one witnessed under a similar  rate of crime in the past. The goal of any society shouldn’t be to just catch criminals but to prevent crimes from happening in the first place.</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5937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ownload Thank You HD images for PPT, Whatsapp, Facebook ...">
            <a:extLst>
              <a:ext uri="{FF2B5EF4-FFF2-40B4-BE49-F238E27FC236}">
                <a16:creationId xmlns:a16="http://schemas.microsoft.com/office/drawing/2014/main" id="{13A220E5-12C7-EF80-0095-E018209EBE0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9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pPr algn="ctr"/>
            <a:r>
              <a:rPr lang="en-IN" b="1">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p:txBody>
          <a:bodyPr>
            <a:normAutofit/>
          </a:bodyPr>
          <a:lstStyle/>
          <a:p>
            <a:pPr marL="0" indent="0" algn="just">
              <a:lnSpc>
                <a:spcPct val="100000"/>
              </a:lnSpc>
              <a:buNone/>
            </a:pPr>
            <a:r>
              <a:rPr lang="en-US" sz="2400" i="0" dirty="0">
                <a:effectLst/>
                <a:latin typeface="Times New Roman" panose="02020603050405020304" pitchFamily="18" charset="0"/>
                <a:cs typeface="Times New Roman" panose="02020603050405020304" pitchFamily="18" charset="0"/>
              </a:rPr>
              <a:t>	Crimes such as drug related offenses, burglaries, and much more can be predicted through crime patterns within a neighborhood or community to better prevent crime in the future or locate resources in much-needed areas to handle crime as it occurs. The main objectives of crime analysis include: </a:t>
            </a:r>
          </a:p>
          <a:p>
            <a:pPr marL="0" indent="0" algn="just">
              <a:lnSpc>
                <a:spcPct val="100000"/>
              </a:lnSpc>
              <a:buNone/>
            </a:pPr>
            <a:r>
              <a:rPr lang="en-US" sz="2400" i="0" dirty="0">
                <a:effectLst/>
                <a:latin typeface="Times New Roman" panose="02020603050405020304" pitchFamily="18" charset="0"/>
                <a:cs typeface="Times New Roman" panose="02020603050405020304" pitchFamily="18" charset="0"/>
              </a:rPr>
              <a:t>1. Extraction of crime patterns by analysis of available crime and criminal data </a:t>
            </a:r>
          </a:p>
          <a:p>
            <a:pPr marL="0" indent="0" algn="just">
              <a:lnSpc>
                <a:spcPct val="100000"/>
              </a:lnSpc>
              <a:buNone/>
            </a:pPr>
            <a:r>
              <a:rPr lang="en-US" sz="2400" i="0" dirty="0">
                <a:effectLst/>
                <a:latin typeface="Times New Roman" panose="02020603050405020304" pitchFamily="18" charset="0"/>
                <a:cs typeface="Times New Roman" panose="02020603050405020304" pitchFamily="18" charset="0"/>
              </a:rPr>
              <a:t>2. Prediction of crime based on spatial distribution of existing data and anticipation of crime rate using different data mining techniques</a:t>
            </a:r>
          </a:p>
          <a:p>
            <a:pPr marL="0" indent="0" algn="just">
              <a:lnSpc>
                <a:spcPct val="100000"/>
              </a:lnSpc>
              <a:buNone/>
            </a:pPr>
            <a:r>
              <a:rPr lang="en-US" sz="2400" i="0" dirty="0">
                <a:effectLst/>
                <a:latin typeface="Times New Roman" panose="02020603050405020304" pitchFamily="18" charset="0"/>
                <a:cs typeface="Times New Roman" panose="02020603050405020304" pitchFamily="18" charset="0"/>
              </a:rPr>
              <a:t> 3. Detection of crime.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050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normAutofit fontScale="90000"/>
          </a:bodyPr>
          <a:lstStyle/>
          <a:p>
            <a:pPr algn="ctr"/>
            <a:r>
              <a:rPr kumimoji="1" lang="en-US" altLang="ko-KR" sz="4400" b="1" dirty="0">
                <a:latin typeface="Times New Roman" panose="02020603050405020304" pitchFamily="18" charset="0"/>
                <a:cs typeface="Times New Roman" panose="02020603050405020304" pitchFamily="18" charset="0"/>
                <a:sym typeface="+mn-ea"/>
              </a:rPr>
              <a:t>W</a:t>
            </a:r>
            <a:r>
              <a:rPr kumimoji="1" lang="en-IN" sz="4400" b="1" dirty="0" err="1">
                <a:latin typeface="Times New Roman" panose="02020603050405020304" pitchFamily="18" charset="0"/>
                <a:cs typeface="Times New Roman" panose="02020603050405020304" pitchFamily="18" charset="0"/>
                <a:sym typeface="+mn-ea"/>
              </a:rPr>
              <a:t>hy</a:t>
            </a:r>
            <a:r>
              <a:rPr kumimoji="1" lang="en-IN" sz="4400" b="1" dirty="0">
                <a:latin typeface="Times New Roman" panose="02020603050405020304" pitchFamily="18" charset="0"/>
                <a:cs typeface="Times New Roman" panose="02020603050405020304" pitchFamily="18" charset="0"/>
                <a:sym typeface="+mn-ea"/>
              </a:rPr>
              <a:t> Crimes </a:t>
            </a:r>
            <a:r>
              <a:rPr kumimoji="1" lang="en-IN" sz="4400" b="1" dirty="0" err="1">
                <a:latin typeface="Times New Roman" panose="02020603050405020304" pitchFamily="18" charset="0"/>
                <a:cs typeface="Times New Roman" panose="02020603050405020304" pitchFamily="18" charset="0"/>
                <a:sym typeface="+mn-ea"/>
              </a:rPr>
              <a:t>ShouldBe</a:t>
            </a:r>
            <a:r>
              <a:rPr kumimoji="1" lang="en-IN" sz="4400" b="1" dirty="0">
                <a:latin typeface="Times New Roman" panose="02020603050405020304" pitchFamily="18" charset="0"/>
                <a:cs typeface="Times New Roman" panose="02020603050405020304" pitchFamily="18" charset="0"/>
                <a:sym typeface="+mn-ea"/>
              </a:rPr>
              <a:t> Predicted?</a:t>
            </a:r>
            <a:br>
              <a:rPr kumimoji="1" lang="en-IN" sz="4400" b="1" dirty="0">
                <a:latin typeface="Times New Roman" panose="02020603050405020304" pitchFamily="18" charset="0"/>
                <a:cs typeface="Times New Roman" panose="02020603050405020304" pitchFamily="18" charset="0"/>
                <a:sym typeface="+mn-ea"/>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p:txBody>
          <a:bodyPr>
            <a:normAutofit fontScale="92500" lnSpcReduction="10000"/>
          </a:bodyPr>
          <a:lstStyle/>
          <a:p>
            <a:pPr algn="just">
              <a:lnSpc>
                <a:spcPct val="100000"/>
              </a:lnSpc>
            </a:pPr>
            <a:r>
              <a:rPr lang="en-IN" alt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rPr>
              <a:t>Crimes are a common social problem affecting the quality of life and the economic growth of a society. C</a:t>
            </a:r>
            <a:r>
              <a:rPr 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sym typeface="+mn-ea"/>
              </a:rPr>
              <a:t>rimes could occur every where, it is common that criminals work on crime opportunities they face in most familiar areas for them. It is considered as an essential factor that determines whether people move to a new city and what places should be avoided when they travel . By providing a data mining approach to determine the most criminal hotspots and find the type, location and time of committed crimes, we hope to raise people’s awareness regarding the dangerous locations in certain time periods. </a:t>
            </a:r>
            <a:r>
              <a:rPr 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By hand, these are arduous tasks but AI categorization s</a:t>
            </a:r>
            <a:r>
              <a:rPr lang="en-IN" alt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h</a:t>
            </a:r>
            <a:r>
              <a:rPr lang="en-US" sz="2400" dirty="0" err="1">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ifting</a:t>
            </a:r>
            <a:r>
              <a:rPr 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through massive amounts of visual data along with ML behavior scripts AI/ML algorithms can eliminate human errors especially in witness identification and therefore increasing arrest accuracy. </a:t>
            </a:r>
          </a:p>
          <a:p>
            <a:pPr algn="just">
              <a:lnSpc>
                <a:spcPct val="100000"/>
              </a:lnSpc>
            </a:pPr>
            <a:endParaRPr lang="en-US" sz="2400" dirty="0">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2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pPr algn="ctr"/>
            <a:r>
              <a:rPr kumimoji="1" lang="en-IN" altLang="en-US" sz="4400" b="1" dirty="0">
                <a:latin typeface="Times New Roman" panose="02020603050405020304" pitchFamily="18" charset="0"/>
                <a:cs typeface="Times New Roman" panose="02020603050405020304" pitchFamily="18" charset="0"/>
              </a:rPr>
              <a:t>BLISS OF AUTOMATION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p:txBody>
          <a:bodyPr>
            <a:noAutofit/>
          </a:bodyPr>
          <a:lstStyle/>
          <a:p>
            <a:pPr marR="0" indent="0" defTabSz="914400" fontAlgn="base">
              <a:lnSpc>
                <a:spcPct val="100000"/>
              </a:lnSpc>
              <a:spcBef>
                <a:spcPct val="0"/>
              </a:spcBef>
              <a:spcAft>
                <a:spcPct val="0"/>
              </a:spcAft>
              <a:buClrTx/>
              <a:buSzTx/>
              <a:buFont typeface="+mj-lt"/>
              <a:buNone/>
            </a:pPr>
            <a:r>
              <a:rPr kumimoji="1" lang="en-IN" altLang="en-US" sz="2400" b="1" dirty="0">
                <a:latin typeface="Times New Roman" panose="02020603050405020304" pitchFamily="18" charset="0"/>
                <a:cs typeface="Times New Roman" panose="02020603050405020304" pitchFamily="18" charset="0"/>
              </a:rPr>
              <a:t>Steps:</a:t>
            </a:r>
            <a:endParaRPr kumimoji="1" lang="en-US" altLang="ko-KR" sz="2400" b="1" dirty="0">
              <a:latin typeface="Times New Roman" panose="02020603050405020304" pitchFamily="18" charset="0"/>
              <a:cs typeface="Times New Roman" panose="02020603050405020304" pitchFamily="18" charset="0"/>
            </a:endParaRPr>
          </a:p>
          <a:p>
            <a:pPr marR="0" indent="-228600" defTabSz="914400" fontAlgn="base">
              <a:lnSpc>
                <a:spcPct val="100000"/>
              </a:lnSpc>
              <a:spcBef>
                <a:spcPct val="0"/>
              </a:spcBef>
              <a:spcAft>
                <a:spcPct val="0"/>
              </a:spcAft>
              <a:buClrTx/>
              <a:buSzTx/>
              <a:buFont typeface="+mj-lt"/>
              <a:buAutoNum type="arabicPeriod"/>
            </a:pPr>
            <a:r>
              <a:rPr lang="en-US" sz="2400" dirty="0">
                <a:latin typeface="Times New Roman" panose="02020603050405020304" pitchFamily="18" charset="0"/>
                <a:cs typeface="Times New Roman" panose="02020603050405020304" pitchFamily="18" charset="0"/>
                <a:sym typeface="+mn-ea"/>
              </a:rPr>
              <a:t> Data Collection</a:t>
            </a:r>
          </a:p>
          <a:p>
            <a:pPr marR="0" indent="-228600" defTabSz="914400" fontAlgn="base">
              <a:lnSpc>
                <a:spcPct val="100000"/>
              </a:lnSpc>
              <a:spcBef>
                <a:spcPct val="0"/>
              </a:spcBef>
              <a:spcAft>
                <a:spcPct val="0"/>
              </a:spcAft>
              <a:buClrTx/>
              <a:buSzTx/>
              <a:buFont typeface="+mj-lt"/>
              <a:buAutoNum type="arabicPeriod"/>
            </a:pPr>
            <a:r>
              <a:rPr lang="en-US" sz="2400" dirty="0">
                <a:latin typeface="Times New Roman" panose="02020603050405020304" pitchFamily="18" charset="0"/>
                <a:cs typeface="Times New Roman" panose="02020603050405020304" pitchFamily="18" charset="0"/>
                <a:sym typeface="+mn-ea"/>
              </a:rPr>
              <a:t>Data Preparation</a:t>
            </a:r>
          </a:p>
          <a:p>
            <a:pPr marR="0" indent="-228600" defTabSz="914400" fontAlgn="base">
              <a:lnSpc>
                <a:spcPct val="100000"/>
              </a:lnSpc>
              <a:spcBef>
                <a:spcPct val="0"/>
              </a:spcBef>
              <a:spcAft>
                <a:spcPct val="0"/>
              </a:spcAft>
              <a:buClrTx/>
              <a:buSzTx/>
              <a:buFont typeface="+mj-lt"/>
              <a:buAutoNum type="arabicPeriod"/>
            </a:pPr>
            <a:r>
              <a:rPr lang="en-US" sz="2400" dirty="0">
                <a:latin typeface="Times New Roman" panose="02020603050405020304" pitchFamily="18" charset="0"/>
                <a:cs typeface="Times New Roman" panose="02020603050405020304" pitchFamily="18" charset="0"/>
                <a:sym typeface="+mn-ea"/>
              </a:rPr>
              <a:t>Choos</a:t>
            </a:r>
            <a:r>
              <a:rPr lang="en-IN" sz="2400" dirty="0" err="1">
                <a:latin typeface="Times New Roman" panose="02020603050405020304" pitchFamily="18" charset="0"/>
                <a:cs typeface="Times New Roman" panose="02020603050405020304" pitchFamily="18" charset="0"/>
                <a:sym typeface="+mn-ea"/>
              </a:rPr>
              <a:t>i</a:t>
            </a:r>
            <a:r>
              <a:rPr lang="en-IN" altLang="en-US" sz="2400" dirty="0" err="1">
                <a:latin typeface="Times New Roman" panose="02020603050405020304" pitchFamily="18" charset="0"/>
                <a:cs typeface="Times New Roman" panose="02020603050405020304" pitchFamily="18" charset="0"/>
                <a:sym typeface="+mn-ea"/>
              </a:rPr>
              <a:t>ng</a:t>
            </a:r>
            <a:r>
              <a:rPr lang="en-US" sz="2400" dirty="0">
                <a:latin typeface="Times New Roman" panose="02020603050405020304" pitchFamily="18" charset="0"/>
                <a:cs typeface="Times New Roman" panose="02020603050405020304" pitchFamily="18" charset="0"/>
                <a:sym typeface="+mn-ea"/>
              </a:rPr>
              <a:t> a Model</a:t>
            </a:r>
          </a:p>
          <a:p>
            <a:pPr marR="0" indent="-228600" defTabSz="914400" fontAlgn="base">
              <a:lnSpc>
                <a:spcPct val="100000"/>
              </a:lnSpc>
              <a:spcBef>
                <a:spcPct val="0"/>
              </a:spcBef>
              <a:spcAft>
                <a:spcPct val="0"/>
              </a:spcAft>
              <a:buClrTx/>
              <a:buSzTx/>
              <a:buFont typeface="+mj-lt"/>
              <a:buAutoNum type="arabicPeriod"/>
            </a:pPr>
            <a:r>
              <a:rPr lang="en-US" sz="2400" dirty="0">
                <a:latin typeface="Times New Roman" panose="02020603050405020304" pitchFamily="18" charset="0"/>
                <a:cs typeface="Times New Roman" panose="02020603050405020304" pitchFamily="18" charset="0"/>
                <a:sym typeface="+mn-ea"/>
              </a:rPr>
              <a:t>Train the Model</a:t>
            </a:r>
          </a:p>
          <a:p>
            <a:pPr marR="0" indent="-228600" defTabSz="914400" fontAlgn="base">
              <a:lnSpc>
                <a:spcPct val="100000"/>
              </a:lnSpc>
              <a:spcBef>
                <a:spcPct val="0"/>
              </a:spcBef>
              <a:spcAft>
                <a:spcPct val="0"/>
              </a:spcAft>
              <a:buClrTx/>
              <a:buSzTx/>
              <a:buFont typeface="+mj-lt"/>
              <a:buAutoNum type="arabicPeriod"/>
            </a:pPr>
            <a:r>
              <a:rPr lang="en-US" sz="2400" dirty="0" err="1">
                <a:latin typeface="Times New Roman" panose="02020603050405020304" pitchFamily="18" charset="0"/>
                <a:cs typeface="Times New Roman" panose="02020603050405020304" pitchFamily="18" charset="0"/>
                <a:sym typeface="+mn-ea"/>
              </a:rPr>
              <a:t>Evaluat</a:t>
            </a:r>
            <a:r>
              <a:rPr lang="en-IN" altLang="en-US" sz="2400" dirty="0">
                <a:latin typeface="Times New Roman" panose="02020603050405020304" pitchFamily="18" charset="0"/>
                <a:cs typeface="Times New Roman" panose="02020603050405020304" pitchFamily="18" charset="0"/>
                <a:sym typeface="+mn-ea"/>
              </a:rPr>
              <a:t>ion of</a:t>
            </a:r>
            <a:r>
              <a:rPr lang="en-US" sz="2400" dirty="0">
                <a:latin typeface="Times New Roman" panose="02020603050405020304" pitchFamily="18" charset="0"/>
                <a:cs typeface="Times New Roman" panose="02020603050405020304" pitchFamily="18" charset="0"/>
                <a:sym typeface="+mn-ea"/>
              </a:rPr>
              <a:t> the Model</a:t>
            </a:r>
          </a:p>
          <a:p>
            <a:pPr marR="0" indent="-228600" defTabSz="914400" fontAlgn="base">
              <a:lnSpc>
                <a:spcPct val="100000"/>
              </a:lnSpc>
              <a:spcBef>
                <a:spcPct val="0"/>
              </a:spcBef>
              <a:spcAft>
                <a:spcPct val="0"/>
              </a:spcAft>
              <a:buClrTx/>
              <a:buSzTx/>
              <a:buFont typeface="+mj-lt"/>
              <a:buAutoNum type="arabicPeriod"/>
            </a:pPr>
            <a:r>
              <a:rPr lang="en-US" sz="2400" dirty="0">
                <a:latin typeface="Times New Roman" panose="02020603050405020304" pitchFamily="18" charset="0"/>
                <a:cs typeface="Times New Roman" panose="02020603050405020304" pitchFamily="18" charset="0"/>
                <a:sym typeface="+mn-ea"/>
              </a:rPr>
              <a:t>Parameter Tuning</a:t>
            </a:r>
          </a:p>
          <a:p>
            <a:pPr marR="0" indent="-228600" defTabSz="914400" fontAlgn="base">
              <a:lnSpc>
                <a:spcPct val="100000"/>
              </a:lnSpc>
              <a:spcBef>
                <a:spcPct val="0"/>
              </a:spcBef>
              <a:spcAft>
                <a:spcPct val="0"/>
              </a:spcAft>
              <a:buClrTx/>
              <a:buSzTx/>
              <a:buFont typeface="+mj-lt"/>
              <a:buAutoNum type="arabicPeriod"/>
            </a:pPr>
            <a:r>
              <a:rPr lang="en-US" sz="2400" dirty="0" err="1">
                <a:latin typeface="Times New Roman" panose="02020603050405020304" pitchFamily="18" charset="0"/>
                <a:cs typeface="Times New Roman" panose="02020603050405020304" pitchFamily="18" charset="0"/>
                <a:sym typeface="+mn-ea"/>
              </a:rPr>
              <a:t>Mak</a:t>
            </a:r>
            <a:r>
              <a:rPr lang="en-IN" altLang="en-US" sz="2400" dirty="0" err="1">
                <a:latin typeface="Times New Roman" panose="02020603050405020304" pitchFamily="18" charset="0"/>
                <a:cs typeface="Times New Roman" panose="02020603050405020304" pitchFamily="18" charset="0"/>
                <a:sym typeface="+mn-ea"/>
              </a:rPr>
              <a:t>ing</a:t>
            </a:r>
            <a:r>
              <a:rPr lang="en-US" sz="2400" dirty="0">
                <a:latin typeface="Times New Roman" panose="02020603050405020304" pitchFamily="18" charset="0"/>
                <a:cs typeface="Times New Roman" panose="02020603050405020304" pitchFamily="18" charset="0"/>
                <a:sym typeface="+mn-ea"/>
              </a:rPr>
              <a:t> Predictions</a:t>
            </a:r>
            <a:endParaRPr lang="en-US" sz="2400" dirty="0">
              <a:latin typeface="Times New Roman" panose="02020603050405020304" pitchFamily="18" charset="0"/>
              <a:cs typeface="Times New Roman" panose="02020603050405020304" pitchFamily="18" charset="0"/>
            </a:endParaRPr>
          </a:p>
          <a:p>
            <a:pPr marR="0" indent="-228600" defTabSz="914400" fontAlgn="base">
              <a:lnSpc>
                <a:spcPct val="100000"/>
              </a:lnSpc>
              <a:spcBef>
                <a:spcPct val="0"/>
              </a:spcBef>
              <a:spcAft>
                <a:spcPct val="0"/>
              </a:spcAft>
              <a:buClrTx/>
              <a:buSzTx/>
              <a:buFont typeface="+mj-lt"/>
              <a:buAutoNum type="arabicPeriod"/>
            </a:pPr>
            <a:endParaRPr kumimoji="1" lang="en-US" altLang="ko-KR" sz="2400" dirty="0">
              <a:latin typeface="Times New Roman" panose="02020603050405020304" pitchFamily="18" charset="0"/>
              <a:cs typeface="Times New Roman" panose="02020603050405020304" pitchFamily="18" charset="0"/>
            </a:endParaRPr>
          </a:p>
          <a:p>
            <a:pPr marR="0" indent="0" defTabSz="914400" fontAlgn="base">
              <a:lnSpc>
                <a:spcPct val="100000"/>
              </a:lnSpc>
              <a:spcBef>
                <a:spcPct val="0"/>
              </a:spcBef>
              <a:spcAft>
                <a:spcPct val="0"/>
              </a:spcAft>
              <a:buClrTx/>
              <a:buSzTx/>
              <a:buFont typeface="+mj-lt"/>
              <a:buNone/>
            </a:pPr>
            <a:endParaRPr kumimoji="1" lang="en-US" altLang="ko-KR" sz="2400" dirty="0">
              <a:latin typeface="Times New Roman" panose="02020603050405020304" pitchFamily="18" charset="0"/>
              <a:cs typeface="Times New Roman" panose="02020603050405020304" pitchFamily="18" charset="0"/>
            </a:endParaRPr>
          </a:p>
          <a:p>
            <a:pPr>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99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r>
              <a:rPr lang="en-IN" dirty="0" err="1"/>
              <a:t>Cont</a:t>
            </a:r>
            <a:r>
              <a:rPr lang="en-IN" dirty="0"/>
              <a:t>…</a:t>
            </a: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p:txBody>
          <a:bodyPr>
            <a:normAutofit fontScale="92500"/>
          </a:bodyPr>
          <a:lstStyle/>
          <a:p>
            <a:pPr marL="0" marR="0" algn="just" rtl="0">
              <a:lnSpc>
                <a:spcPct val="100000"/>
              </a:lnSpc>
              <a:spcBef>
                <a:spcPts val="0"/>
              </a:spcBef>
              <a:spcAft>
                <a:spcPts val="0"/>
              </a:spcAft>
            </a:pPr>
            <a:r>
              <a:rPr lang="en-US" sz="2400" dirty="0">
                <a:latin typeface="Times New Roman" panose="02020603050405020304" pitchFamily="18" charset="0"/>
                <a:cs typeface="Times New Roman" panose="02020603050405020304" pitchFamily="18" charset="0"/>
              </a:rPr>
              <a:t>Automation is the technology by which a process or procedure is performed with minimal human assistance. </a:t>
            </a:r>
          </a:p>
          <a:p>
            <a:pPr marL="0" marR="0" algn="just" rtl="0">
              <a:lnSpc>
                <a:spcPct val="100000"/>
              </a:lnSpc>
              <a:spcBef>
                <a:spcPts val="0"/>
              </a:spcBef>
              <a:spcAft>
                <a:spcPts val="0"/>
              </a:spcAft>
            </a:pPr>
            <a:r>
              <a:rPr lang="en-US" sz="2400" dirty="0">
                <a:latin typeface="Times New Roman" panose="02020603050405020304" pitchFamily="18" charset="0"/>
                <a:cs typeface="Times New Roman" panose="02020603050405020304" pitchFamily="18" charset="0"/>
              </a:rPr>
              <a:t>By simplifying change  through automation, you gain the time and energy to</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focus on innovation. </a:t>
            </a:r>
            <a:endParaRPr lang="en-IN" sz="2400" dirty="0">
              <a:latin typeface="Times New Roman" panose="02020603050405020304" pitchFamily="18" charset="0"/>
              <a:cs typeface="Times New Roman" panose="02020603050405020304" pitchFamily="18" charset="0"/>
            </a:endParaRPr>
          </a:p>
          <a:p>
            <a:pPr algn="just">
              <a:lnSpc>
                <a:spcPct val="100000"/>
              </a:lnSpc>
            </a:pPr>
            <a:r>
              <a:rPr lang="en-IN" altLang="en-US" sz="2400" dirty="0">
                <a:latin typeface="Times New Roman" panose="02020603050405020304" pitchFamily="18" charset="0"/>
                <a:ea typeface="Malgun Gothic" panose="020B0503020000020004" pitchFamily="50" charset="-127"/>
                <a:cs typeface="Times New Roman" panose="02020603050405020304" pitchFamily="18" charset="0"/>
              </a:rPr>
              <a:t>AI/ML are used to find locations or areas where most of the criminal activities takes place. AI/ML algorithms can eliminate human errors therefore increasing arrest accuracy.” Predictive policing” is the practice of identifying the date, times and</a:t>
            </a:r>
          </a:p>
          <a:p>
            <a:pPr algn="just">
              <a:lnSpc>
                <a:spcPct val="100000"/>
              </a:lnSpc>
            </a:pPr>
            <a:r>
              <a:rPr lang="en-IN" altLang="en-US" sz="2400" dirty="0">
                <a:latin typeface="Times New Roman" panose="02020603050405020304" pitchFamily="18" charset="0"/>
                <a:ea typeface="Malgun Gothic" panose="020B0503020000020004" pitchFamily="50" charset="-127"/>
                <a:cs typeface="Times New Roman" panose="02020603050405020304" pitchFamily="18" charset="0"/>
              </a:rPr>
              <a:t>locations where specific crimes are most likely to occur, then scheduling officers to patrol those areas in hopes of preventing crimes from taking </a:t>
            </a:r>
          </a:p>
          <a:p>
            <a:pPr algn="just">
              <a:lnSpc>
                <a:spcPct val="100000"/>
              </a:lnSpc>
            </a:pPr>
            <a:r>
              <a:rPr lang="en-IN" altLang="en-US" sz="2400" dirty="0">
                <a:latin typeface="Times New Roman" panose="02020603050405020304" pitchFamily="18" charset="0"/>
                <a:ea typeface="Malgun Gothic" panose="020B0503020000020004" pitchFamily="50" charset="-127"/>
                <a:cs typeface="Times New Roman" panose="02020603050405020304" pitchFamily="18" charset="0"/>
              </a:rPr>
              <a:t>place, therefore keeping neighbourhoods safer. </a:t>
            </a:r>
          </a:p>
          <a:p>
            <a:pPr marL="0" indent="0" algn="just">
              <a:lnSpc>
                <a:spcPct val="10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338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USE OF DATASET</a:t>
            </a:r>
          </a:p>
        </p:txBody>
      </p:sp>
      <p:graphicFrame>
        <p:nvGraphicFramePr>
          <p:cNvPr id="4" name="Content Placeholder 3">
            <a:extLst>
              <a:ext uri="{FF2B5EF4-FFF2-40B4-BE49-F238E27FC236}">
                <a16:creationId xmlns:a16="http://schemas.microsoft.com/office/drawing/2014/main" id="{F9774BD6-70BB-FFD2-D39E-D4A68B6D0BEE}"/>
              </a:ext>
            </a:extLst>
          </p:cNvPr>
          <p:cNvGraphicFramePr>
            <a:graphicFrameLocks noGrp="1"/>
          </p:cNvGraphicFramePr>
          <p:nvPr>
            <p:ph idx="1"/>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657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r>
              <a:rPr lang="en-IN" dirty="0" err="1"/>
              <a:t>Cont</a:t>
            </a:r>
            <a:r>
              <a:rPr lang="en-IN" dirty="0"/>
              <a:t>…</a:t>
            </a: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a:xfrm>
            <a:off x="838200" y="1397000"/>
            <a:ext cx="10515600" cy="4461933"/>
          </a:xfrm>
        </p:spPr>
        <p:txBody>
          <a:bodyPr>
            <a:noAutofit/>
          </a:bodyPr>
          <a:lstStyle/>
          <a:p>
            <a:pPr marL="0" indent="0" algn="just">
              <a:lnSpc>
                <a:spcPct val="100000"/>
              </a:lnSpc>
              <a:buNone/>
            </a:pPr>
            <a:r>
              <a:rPr lang="en-IN" altLang="en-US" sz="2400" dirty="0">
                <a:latin typeface="Times New Roman" panose="02020603050405020304" pitchFamily="18" charset="0"/>
                <a:cs typeface="Times New Roman" panose="02020603050405020304" pitchFamily="18" charset="0"/>
              </a:rPr>
              <a:t>	The data which we have used in this model has been collected from Toronto Police Service- Public safety portal. This collected data can be used to extract meaningful information which can help both the police department and the public to maintain safe surroundings. Identifying crime and predicting dangerous hotspots at a certain time and place could provide a better visualization for both public and authorities. In this dataset we have columns such as- Occurrence date, month, reporting date , Neighbourhood, type of offence, MCI (or Major Crime Indicators). This would help in clearly showcasing which neighbourhood are dangerous and require more focus of police agencies. It would also supplement to the general public’s knowledge for their own well-being and safety. We have used several time series forecasting along with classification and clustering algorithms to validate the results.</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492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8F31-2654-0428-502D-321380B447E9}"/>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ABDCC0E0-1AB5-DB0A-1766-744DEAAFD9F1}"/>
              </a:ext>
            </a:extLst>
          </p:cNvPr>
          <p:cNvSpPr>
            <a:spLocks noGrp="1"/>
          </p:cNvSpPr>
          <p:nvPr>
            <p:ph idx="1"/>
          </p:nvPr>
        </p:nvSpPr>
        <p:spPr/>
        <p:txBody>
          <a:bodyPr>
            <a:noAutofit/>
          </a:bodyPr>
          <a:lstStyle/>
          <a:p>
            <a:pPr marL="0" indent="0" algn="just">
              <a:lnSpc>
                <a:spcPct val="100000"/>
              </a:lnSpc>
              <a:buNone/>
            </a:pPr>
            <a:r>
              <a:rPr lang="en-IN" altLang="en-US" sz="2400" dirty="0">
                <a:latin typeface="Times New Roman" panose="02020603050405020304" pitchFamily="18" charset="0"/>
                <a:cs typeface="Times New Roman" panose="02020603050405020304" pitchFamily="18" charset="0"/>
              </a:rPr>
              <a:t>	There were many duplicates as well as there were columns like X,Y coordinates , </a:t>
            </a:r>
            <a:r>
              <a:rPr lang="en-IN" altLang="en-US" sz="2400" dirty="0" err="1">
                <a:latin typeface="Times New Roman" panose="02020603050405020304" pitchFamily="18" charset="0"/>
                <a:cs typeface="Times New Roman" panose="02020603050405020304" pitchFamily="18" charset="0"/>
              </a:rPr>
              <a:t>NeighborhoodID</a:t>
            </a:r>
            <a:r>
              <a:rPr lang="en-IN" altLang="en-US" sz="2400" dirty="0">
                <a:latin typeface="Times New Roman" panose="02020603050405020304" pitchFamily="18" charset="0"/>
                <a:cs typeface="Times New Roman" panose="02020603050405020304" pitchFamily="18" charset="0"/>
              </a:rPr>
              <a:t>, </a:t>
            </a:r>
            <a:r>
              <a:rPr lang="en-IN" altLang="en-US" sz="2400" dirty="0" err="1">
                <a:latin typeface="Times New Roman" panose="02020603050405020304" pitchFamily="18" charset="0"/>
                <a:cs typeface="Times New Roman" panose="02020603050405020304" pitchFamily="18" charset="0"/>
              </a:rPr>
              <a:t>ReportDayOfweek</a:t>
            </a:r>
            <a:r>
              <a:rPr lang="en-IN" altLang="en-US" sz="2400" dirty="0">
                <a:latin typeface="Times New Roman" panose="02020603050405020304" pitchFamily="18" charset="0"/>
                <a:cs typeface="Times New Roman" panose="02020603050405020304" pitchFamily="18" charset="0"/>
              </a:rPr>
              <a:t>, etc which were not that relevant for predictions and clustering so we had to drop those columns. Using the data after dropping these columns we have done various visualizations using grouping techniques. We had to factorise various independent and dependent variable for classification. </a:t>
            </a:r>
            <a:r>
              <a:rPr lang="en-IN" altLang="en-US" sz="2400" dirty="0" err="1">
                <a:latin typeface="Times New Roman" panose="02020603050405020304" pitchFamily="18" charset="0"/>
                <a:cs typeface="Times New Roman" panose="02020603050405020304" pitchFamily="18" charset="0"/>
              </a:rPr>
              <a:t>Also,OneHotEncoder</a:t>
            </a:r>
            <a:r>
              <a:rPr lang="en-IN" altLang="en-US" sz="2400" dirty="0">
                <a:latin typeface="Times New Roman" panose="02020603050405020304" pitchFamily="18" charset="0"/>
                <a:cs typeface="Times New Roman" panose="02020603050405020304" pitchFamily="18" charset="0"/>
              </a:rPr>
              <a:t>() was used  to all the X variables for input into the classification model. Also we, have considered those crimes which took place after December 2016 as before that there were not sufficient data.</a:t>
            </a:r>
          </a:p>
          <a:p>
            <a:pPr algn="just">
              <a:lnSpc>
                <a:spcPct val="10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0560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260df36-bc43-424c-8f44-c85226657b01}" enabled="0" method="" siteId="{f260df36-bc43-424c-8f44-c85226657b01}" removed="1"/>
</clbl:labelList>
</file>

<file path=docProps/app.xml><?xml version="1.0" encoding="utf-8"?>
<Properties xmlns="http://schemas.openxmlformats.org/officeDocument/2006/extended-properties" xmlns:vt="http://schemas.openxmlformats.org/officeDocument/2006/docPropsVTypes">
  <Template>Ion</Template>
  <TotalTime>73</TotalTime>
  <Words>1363</Words>
  <Application>Microsoft Office PowerPoint</Application>
  <PresentationFormat>Widescreen</PresentationFormat>
  <Paragraphs>106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Times New Roman</vt:lpstr>
      <vt:lpstr>Wingdings</vt:lpstr>
      <vt:lpstr>Wingdings 3</vt:lpstr>
      <vt:lpstr>Ion</vt:lpstr>
      <vt:lpstr>CRIME PREDICTION ANALYSIS </vt:lpstr>
      <vt:lpstr>CONTENTS</vt:lpstr>
      <vt:lpstr>INTRODUCTION</vt:lpstr>
      <vt:lpstr>Why Crimes ShouldBe Predicted? </vt:lpstr>
      <vt:lpstr>BLISS OF AUTOMATION</vt:lpstr>
      <vt:lpstr>Cont…</vt:lpstr>
      <vt:lpstr>USE OF DATASET</vt:lpstr>
      <vt:lpstr>Cont…</vt:lpstr>
      <vt:lpstr>DATA PRE-PROCESSING</vt:lpstr>
      <vt:lpstr>Cont..</vt:lpstr>
      <vt:lpstr>Fig: Time Series Distribution of Crime.</vt:lpstr>
      <vt:lpstr>VIZUALIZATION</vt:lpstr>
      <vt:lpstr>VIZUALIZATION</vt:lpstr>
      <vt:lpstr>TIME SERIES FORCASTING </vt:lpstr>
      <vt:lpstr>SARIMAX FORECASTING</vt:lpstr>
      <vt:lpstr>Differences Between The Original And The Predictive Model Plotted In Graphical Manner</vt:lpstr>
      <vt:lpstr>CLASSIFICATION</vt:lpstr>
      <vt:lpstr>CLUSTERING</vt:lpstr>
      <vt:lpstr>Cont..</vt:lpstr>
      <vt:lpstr>We have done the clustering twice one with PCA and one without PCA. Using PCA we have got good clusters and also running time was quite less.</vt:lpstr>
      <vt:lpstr>PowerPoint Presentation</vt:lpstr>
      <vt:lpstr>CONCLUSION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PREDICTION ANALYSIS </dc:title>
  <dc:creator>Talasila Bindhu Bhargavi</dc:creator>
  <cp:lastModifiedBy>Talasila Bindhu Bhargavi</cp:lastModifiedBy>
  <cp:revision>1</cp:revision>
  <dcterms:created xsi:type="dcterms:W3CDTF">2023-02-27T05:30:38Z</dcterms:created>
  <dcterms:modified xsi:type="dcterms:W3CDTF">2023-03-01T17:30:19Z</dcterms:modified>
</cp:coreProperties>
</file>